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7" r:id="rId5"/>
    <p:sldId id="337" r:id="rId6"/>
    <p:sldId id="330" r:id="rId7"/>
    <p:sldId id="331" r:id="rId8"/>
    <p:sldId id="340" r:id="rId9"/>
    <p:sldId id="341" r:id="rId10"/>
    <p:sldId id="326" r:id="rId11"/>
    <p:sldId id="335" r:id="rId12"/>
    <p:sldId id="339" r:id="rId13"/>
    <p:sldId id="342" r:id="rId14"/>
    <p:sldId id="338" r:id="rId15"/>
    <p:sldId id="325" r:id="rId16"/>
    <p:sldId id="31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50"/>
    <a:srgbClr val="FFFFFF"/>
    <a:srgbClr val="FFFF00"/>
    <a:srgbClr val="000000"/>
    <a:srgbClr val="DDDDDD"/>
    <a:srgbClr val="404040"/>
    <a:srgbClr val="AFABAB"/>
    <a:srgbClr val="00A050"/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82906" autoAdjust="0"/>
  </p:normalViewPr>
  <p:slideViewPr>
    <p:cSldViewPr snapToGrid="0">
      <p:cViewPr varScale="1">
        <p:scale>
          <a:sx n="47" d="100"/>
          <a:sy n="47" d="100"/>
        </p:scale>
        <p:origin x="51" y="492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60" d="100"/>
        <a:sy n="6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a\Documents\GitHub\AB-SPUR-Notebook\Poster%20Files\Presentation%20Data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a\Documents\GitHub\AB-SPUR-Notebook\Poster%20Files\Presentation%20Data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a\Documents\GitHub\AB-SPUR-Notebook\Poster%20Files\Presentation%20Data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Yearly Cycle of </a:t>
            </a:r>
            <a:r>
              <a:rPr lang="en-US" sz="2800" i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glandula</a:t>
            </a:r>
            <a: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Brooding,</a:t>
            </a:r>
            <a:r>
              <a:rPr lang="en-US" sz="2800" i="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Dispersal, and Settlement</a:t>
            </a:r>
            <a:endParaRPr lang="en-US" sz="2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416666666666674E-2"/>
          <c:y val="0.30537407005172518"/>
          <c:w val="0.8853067585301837"/>
          <c:h val="0.3848749765196382"/>
        </c:manualLayout>
      </c:layout>
      <c:lineChart>
        <c:grouping val="standard"/>
        <c:varyColors val="0"/>
        <c:ser>
          <c:idx val="1"/>
          <c:order val="0"/>
          <c:tx>
            <c:strRef>
              <c:f>Sheet1!$H$1</c:f>
              <c:strCache>
                <c:ptCount val="1"/>
                <c:pt idx="0">
                  <c:v>Adults Brooding</c:v>
                </c:pt>
              </c:strCache>
            </c:strRef>
          </c:tx>
          <c:spPr>
            <a:ln w="28575" cap="rnd">
              <a:solidFill>
                <a:srgbClr val="008A5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Sheet1!$H$2:$H$25</c:f>
              <c:numCache>
                <c:formatCode>General</c:formatCode>
                <c:ptCount val="24"/>
                <c:pt idx="0">
                  <c:v>0.24197072451914337</c:v>
                </c:pt>
                <c:pt idx="1">
                  <c:v>0.35206532676429952</c:v>
                </c:pt>
                <c:pt idx="2">
                  <c:v>0.3989422804014327</c:v>
                </c:pt>
                <c:pt idx="3">
                  <c:v>0.35206532676429952</c:v>
                </c:pt>
                <c:pt idx="4">
                  <c:v>0.24197072451914337</c:v>
                </c:pt>
                <c:pt idx="5">
                  <c:v>0.12951759566589174</c:v>
                </c:pt>
                <c:pt idx="6">
                  <c:v>5.3990966513188063E-2</c:v>
                </c:pt>
                <c:pt idx="7">
                  <c:v>1.752830049356854E-2</c:v>
                </c:pt>
                <c:pt idx="8">
                  <c:v>4.4318484119380075E-3</c:v>
                </c:pt>
                <c:pt idx="9">
                  <c:v>8.7268269504576015E-4</c:v>
                </c:pt>
                <c:pt idx="10">
                  <c:v>1.3383022576488537E-4</c:v>
                </c:pt>
                <c:pt idx="11">
                  <c:v>1.5983741106905475E-5</c:v>
                </c:pt>
                <c:pt idx="12">
                  <c:v>1.4867195147342977E-6</c:v>
                </c:pt>
                <c:pt idx="13">
                  <c:v>1.0769760042543276E-7</c:v>
                </c:pt>
                <c:pt idx="14">
                  <c:v>1.4867195147342977E-6</c:v>
                </c:pt>
                <c:pt idx="15">
                  <c:v>1.5983741106905475E-5</c:v>
                </c:pt>
                <c:pt idx="16">
                  <c:v>1.3383022576488537E-4</c:v>
                </c:pt>
                <c:pt idx="17">
                  <c:v>8.7268269504576015E-4</c:v>
                </c:pt>
                <c:pt idx="18">
                  <c:v>4.4318484119380075E-3</c:v>
                </c:pt>
                <c:pt idx="19">
                  <c:v>1.752830049356854E-2</c:v>
                </c:pt>
                <c:pt idx="20">
                  <c:v>5.3990966513188063E-2</c:v>
                </c:pt>
                <c:pt idx="21">
                  <c:v>0.12951759566589174</c:v>
                </c:pt>
                <c:pt idx="22">
                  <c:v>0.24197072451914337</c:v>
                </c:pt>
                <c:pt idx="23">
                  <c:v>0.35206532676429952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E51-4F55-8169-055BC0D85A71}"/>
            </c:ext>
          </c:extLst>
        </c:ser>
        <c:ser>
          <c:idx val="2"/>
          <c:order val="1"/>
          <c:tx>
            <c:strRef>
              <c:f>Sheet1!$I$1</c:f>
              <c:strCache>
                <c:ptCount val="1"/>
                <c:pt idx="0">
                  <c:v>Larvae Dispersing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Sheet1!$I$2:$I$25</c:f>
              <c:numCache>
                <c:formatCode>General</c:formatCode>
                <c:ptCount val="24"/>
                <c:pt idx="0">
                  <c:v>1.4867195147342977E-6</c:v>
                </c:pt>
                <c:pt idx="1">
                  <c:v>1.5983741106905475E-5</c:v>
                </c:pt>
                <c:pt idx="2">
                  <c:v>1.3383022576488537E-4</c:v>
                </c:pt>
                <c:pt idx="3">
                  <c:v>8.7268269504576015E-4</c:v>
                </c:pt>
                <c:pt idx="4">
                  <c:v>4.4318484119380075E-3</c:v>
                </c:pt>
                <c:pt idx="5">
                  <c:v>1.752830049356854E-2</c:v>
                </c:pt>
                <c:pt idx="6">
                  <c:v>5.3990966513188063E-2</c:v>
                </c:pt>
                <c:pt idx="7">
                  <c:v>0.12951759566589174</c:v>
                </c:pt>
                <c:pt idx="8">
                  <c:v>0.24197072451914337</c:v>
                </c:pt>
                <c:pt idx="9">
                  <c:v>0.35206532676429952</c:v>
                </c:pt>
                <c:pt idx="10">
                  <c:v>0.3989422804014327</c:v>
                </c:pt>
                <c:pt idx="11">
                  <c:v>0.35206532676429952</c:v>
                </c:pt>
                <c:pt idx="12">
                  <c:v>0.24197072451914337</c:v>
                </c:pt>
                <c:pt idx="13">
                  <c:v>0.12951759566589174</c:v>
                </c:pt>
                <c:pt idx="14">
                  <c:v>5.3990966513188063E-2</c:v>
                </c:pt>
                <c:pt idx="15">
                  <c:v>1.752830049356854E-2</c:v>
                </c:pt>
                <c:pt idx="16">
                  <c:v>4.4318484119380075E-3</c:v>
                </c:pt>
                <c:pt idx="17">
                  <c:v>8.7268269504576015E-4</c:v>
                </c:pt>
                <c:pt idx="18">
                  <c:v>1.3383022576488537E-4</c:v>
                </c:pt>
                <c:pt idx="19">
                  <c:v>1.5983741106905475E-5</c:v>
                </c:pt>
                <c:pt idx="20">
                  <c:v>1.4867195147342977E-6</c:v>
                </c:pt>
                <c:pt idx="21">
                  <c:v>1.0769760042543276E-7</c:v>
                </c:pt>
                <c:pt idx="22">
                  <c:v>6.0758828498232861E-9</c:v>
                </c:pt>
                <c:pt idx="23">
                  <c:v>2.6695566147628519E-10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E51-4F55-8169-055BC0D85A71}"/>
            </c:ext>
          </c:extLst>
        </c:ser>
        <c:ser>
          <c:idx val="3"/>
          <c:order val="2"/>
          <c:tx>
            <c:strRef>
              <c:f>Sheet1!$J$1</c:f>
              <c:strCache>
                <c:ptCount val="1"/>
                <c:pt idx="0">
                  <c:v>Juveniles Settling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Sheet1!$J$2:$J$25</c:f>
              <c:numCache>
                <c:formatCode>General</c:formatCode>
                <c:ptCount val="24"/>
                <c:pt idx="0">
                  <c:v>6.0758828498232861E-9</c:v>
                </c:pt>
                <c:pt idx="1">
                  <c:v>1.0769760042543276E-7</c:v>
                </c:pt>
                <c:pt idx="2">
                  <c:v>1.4867195147342977E-6</c:v>
                </c:pt>
                <c:pt idx="3">
                  <c:v>1.5983741106905475E-5</c:v>
                </c:pt>
                <c:pt idx="4">
                  <c:v>1.3383022576488537E-4</c:v>
                </c:pt>
                <c:pt idx="5">
                  <c:v>8.7268269504576015E-4</c:v>
                </c:pt>
                <c:pt idx="6">
                  <c:v>4.4318484119380075E-3</c:v>
                </c:pt>
                <c:pt idx="7">
                  <c:v>1.752830049356854E-2</c:v>
                </c:pt>
                <c:pt idx="8">
                  <c:v>5.3990966513188063E-2</c:v>
                </c:pt>
                <c:pt idx="9">
                  <c:v>0.12951759566589174</c:v>
                </c:pt>
                <c:pt idx="10">
                  <c:v>0.24197072451914337</c:v>
                </c:pt>
                <c:pt idx="11">
                  <c:v>0.35206532676429952</c:v>
                </c:pt>
                <c:pt idx="12">
                  <c:v>0.3989422804014327</c:v>
                </c:pt>
                <c:pt idx="13">
                  <c:v>0.35206532676429952</c:v>
                </c:pt>
                <c:pt idx="14">
                  <c:v>0.24197072451914337</c:v>
                </c:pt>
                <c:pt idx="15">
                  <c:v>0.12951759566589174</c:v>
                </c:pt>
                <c:pt idx="16">
                  <c:v>5.3990966513188063E-2</c:v>
                </c:pt>
                <c:pt idx="17">
                  <c:v>1.752830049356854E-2</c:v>
                </c:pt>
                <c:pt idx="18">
                  <c:v>4.4318484119380075E-3</c:v>
                </c:pt>
                <c:pt idx="19">
                  <c:v>8.7268269504576015E-4</c:v>
                </c:pt>
                <c:pt idx="20">
                  <c:v>1.3383022576488537E-4</c:v>
                </c:pt>
                <c:pt idx="21">
                  <c:v>1.5983741106905475E-5</c:v>
                </c:pt>
                <c:pt idx="22">
                  <c:v>1.4867195147342977E-6</c:v>
                </c:pt>
                <c:pt idx="23">
                  <c:v>1.0769760042543276E-7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E51-4F55-8169-055BC0D85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8553103"/>
        <c:axId val="2088555023"/>
      </c:lineChart>
      <c:catAx>
        <c:axId val="2088553103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88555023"/>
        <c:crosses val="autoZero"/>
        <c:auto val="1"/>
        <c:lblAlgn val="ctr"/>
        <c:lblOffset val="100"/>
        <c:tickMarkSkip val="2"/>
        <c:noMultiLvlLbl val="0"/>
      </c:catAx>
      <c:valAx>
        <c:axId val="2088555023"/>
        <c:scaling>
          <c:orientation val="minMax"/>
          <c:max val="0.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Proportion</a:t>
                </a:r>
              </a:p>
            </c:rich>
          </c:tx>
          <c:layout>
            <c:manualLayout>
              <c:xMode val="edge"/>
              <c:yMode val="edge"/>
              <c:x val="0"/>
              <c:y val="0.37169898500063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088553103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Yearly Cycle of </a:t>
            </a:r>
            <a:r>
              <a:rPr lang="en-US" sz="2800" i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glandula</a:t>
            </a:r>
            <a: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Brooding,</a:t>
            </a:r>
            <a:r>
              <a:rPr lang="en-US" sz="2800" i="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Dispersal, and Settlement</a:t>
            </a:r>
            <a:endParaRPr lang="en-US" sz="28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416666666666674E-2"/>
          <c:y val="0.30537407005172518"/>
          <c:w val="0.8853067585301837"/>
          <c:h val="0.3848749765196382"/>
        </c:manualLayout>
      </c:layout>
      <c:lineChart>
        <c:grouping val="standard"/>
        <c:varyColors val="0"/>
        <c:ser>
          <c:idx val="1"/>
          <c:order val="0"/>
          <c:tx>
            <c:strRef>
              <c:f>Sheet1!$H$1</c:f>
              <c:strCache>
                <c:ptCount val="1"/>
                <c:pt idx="0">
                  <c:v>Adults Brooding</c:v>
                </c:pt>
              </c:strCache>
            </c:strRef>
          </c:tx>
          <c:spPr>
            <a:ln w="28575" cap="rnd">
              <a:solidFill>
                <a:srgbClr val="008A5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Sheet1!$H$2:$H$25</c:f>
              <c:numCache>
                <c:formatCode>General</c:formatCode>
                <c:ptCount val="24"/>
                <c:pt idx="0">
                  <c:v>0.24197072451914337</c:v>
                </c:pt>
                <c:pt idx="1">
                  <c:v>0.35206532676429952</c:v>
                </c:pt>
                <c:pt idx="2">
                  <c:v>0.3989422804014327</c:v>
                </c:pt>
                <c:pt idx="3">
                  <c:v>0.35206532676429952</c:v>
                </c:pt>
                <c:pt idx="4">
                  <c:v>0.24197072451914337</c:v>
                </c:pt>
                <c:pt idx="5">
                  <c:v>0.12951759566589174</c:v>
                </c:pt>
                <c:pt idx="6">
                  <c:v>5.3990966513188063E-2</c:v>
                </c:pt>
                <c:pt idx="7">
                  <c:v>1.752830049356854E-2</c:v>
                </c:pt>
                <c:pt idx="8">
                  <c:v>4.4318484119380075E-3</c:v>
                </c:pt>
                <c:pt idx="9">
                  <c:v>8.7268269504576015E-4</c:v>
                </c:pt>
                <c:pt idx="10">
                  <c:v>1.3383022576488537E-4</c:v>
                </c:pt>
                <c:pt idx="11">
                  <c:v>1.5983741106905475E-5</c:v>
                </c:pt>
                <c:pt idx="12">
                  <c:v>1.4867195147342977E-6</c:v>
                </c:pt>
                <c:pt idx="13">
                  <c:v>1.0769760042543276E-7</c:v>
                </c:pt>
                <c:pt idx="14">
                  <c:v>1.4867195147342977E-6</c:v>
                </c:pt>
                <c:pt idx="15">
                  <c:v>1.5983741106905475E-5</c:v>
                </c:pt>
                <c:pt idx="16">
                  <c:v>1.3383022576488537E-4</c:v>
                </c:pt>
                <c:pt idx="17">
                  <c:v>8.7268269504576015E-4</c:v>
                </c:pt>
                <c:pt idx="18">
                  <c:v>4.4318484119380075E-3</c:v>
                </c:pt>
                <c:pt idx="19">
                  <c:v>1.752830049356854E-2</c:v>
                </c:pt>
                <c:pt idx="20">
                  <c:v>5.3990966513188063E-2</c:v>
                </c:pt>
                <c:pt idx="21">
                  <c:v>0.12951759566589174</c:v>
                </c:pt>
                <c:pt idx="22">
                  <c:v>0.24197072451914337</c:v>
                </c:pt>
                <c:pt idx="23">
                  <c:v>0.35206532676429952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E51-4F55-8169-055BC0D85A71}"/>
            </c:ext>
          </c:extLst>
        </c:ser>
        <c:ser>
          <c:idx val="2"/>
          <c:order val="1"/>
          <c:tx>
            <c:strRef>
              <c:f>Sheet1!$I$1</c:f>
              <c:strCache>
                <c:ptCount val="1"/>
                <c:pt idx="0">
                  <c:v>Larvae Dispersing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Sheet1!$I$2:$I$25</c:f>
              <c:numCache>
                <c:formatCode>General</c:formatCode>
                <c:ptCount val="24"/>
                <c:pt idx="0">
                  <c:v>1.4867195147342977E-6</c:v>
                </c:pt>
                <c:pt idx="1">
                  <c:v>1.5983741106905475E-5</c:v>
                </c:pt>
                <c:pt idx="2">
                  <c:v>1.3383022576488537E-4</c:v>
                </c:pt>
                <c:pt idx="3">
                  <c:v>8.7268269504576015E-4</c:v>
                </c:pt>
                <c:pt idx="4">
                  <c:v>4.4318484119380075E-3</c:v>
                </c:pt>
                <c:pt idx="5">
                  <c:v>1.752830049356854E-2</c:v>
                </c:pt>
                <c:pt idx="6">
                  <c:v>5.3990966513188063E-2</c:v>
                </c:pt>
                <c:pt idx="7">
                  <c:v>0.12951759566589174</c:v>
                </c:pt>
                <c:pt idx="8">
                  <c:v>0.24197072451914337</c:v>
                </c:pt>
                <c:pt idx="9">
                  <c:v>0.35206532676429952</c:v>
                </c:pt>
                <c:pt idx="10">
                  <c:v>0.3989422804014327</c:v>
                </c:pt>
                <c:pt idx="11">
                  <c:v>0.35206532676429952</c:v>
                </c:pt>
                <c:pt idx="12">
                  <c:v>0.24197072451914337</c:v>
                </c:pt>
                <c:pt idx="13">
                  <c:v>0.12951759566589174</c:v>
                </c:pt>
                <c:pt idx="14">
                  <c:v>5.3990966513188063E-2</c:v>
                </c:pt>
                <c:pt idx="15">
                  <c:v>1.752830049356854E-2</c:v>
                </c:pt>
                <c:pt idx="16">
                  <c:v>4.4318484119380075E-3</c:v>
                </c:pt>
                <c:pt idx="17">
                  <c:v>8.7268269504576015E-4</c:v>
                </c:pt>
                <c:pt idx="18">
                  <c:v>1.3383022576488537E-4</c:v>
                </c:pt>
                <c:pt idx="19">
                  <c:v>1.5983741106905475E-5</c:v>
                </c:pt>
                <c:pt idx="20">
                  <c:v>1.4867195147342977E-6</c:v>
                </c:pt>
                <c:pt idx="21">
                  <c:v>1.0769760042543276E-7</c:v>
                </c:pt>
                <c:pt idx="22">
                  <c:v>6.0758828498232861E-9</c:v>
                </c:pt>
                <c:pt idx="23">
                  <c:v>2.6695566147628519E-10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E51-4F55-8169-055BC0D85A71}"/>
            </c:ext>
          </c:extLst>
        </c:ser>
        <c:ser>
          <c:idx val="3"/>
          <c:order val="2"/>
          <c:tx>
            <c:strRef>
              <c:f>Sheet1!$J$1</c:f>
              <c:strCache>
                <c:ptCount val="1"/>
                <c:pt idx="0">
                  <c:v>Juveniles Settling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Sheet1!$F$2:$F$24</c:f>
              <c:strCache>
                <c:ptCount val="23"/>
                <c:pt idx="0">
                  <c:v>Jan</c:v>
                </c:pt>
                <c:pt idx="2">
                  <c:v>Feb</c:v>
                </c:pt>
                <c:pt idx="4">
                  <c:v>Mar</c:v>
                </c:pt>
                <c:pt idx="6">
                  <c:v>Apr</c:v>
                </c:pt>
                <c:pt idx="8">
                  <c:v>May</c:v>
                </c:pt>
                <c:pt idx="10">
                  <c:v>Jun</c:v>
                </c:pt>
                <c:pt idx="12">
                  <c:v>Jul</c:v>
                </c:pt>
                <c:pt idx="14">
                  <c:v>Aug</c:v>
                </c:pt>
                <c:pt idx="16">
                  <c:v>Sep</c:v>
                </c:pt>
                <c:pt idx="18">
                  <c:v>Oct</c:v>
                </c:pt>
                <c:pt idx="20">
                  <c:v>Nov</c:v>
                </c:pt>
                <c:pt idx="22">
                  <c:v>Dec</c:v>
                </c:pt>
              </c:strCache>
            </c:strRef>
          </c:cat>
          <c:val>
            <c:numRef>
              <c:f>Sheet1!$J$2:$J$25</c:f>
              <c:numCache>
                <c:formatCode>General</c:formatCode>
                <c:ptCount val="24"/>
                <c:pt idx="0">
                  <c:v>6.0758828498232861E-9</c:v>
                </c:pt>
                <c:pt idx="1">
                  <c:v>1.0769760042543276E-7</c:v>
                </c:pt>
                <c:pt idx="2">
                  <c:v>1.4867195147342977E-6</c:v>
                </c:pt>
                <c:pt idx="3">
                  <c:v>1.5983741106905475E-5</c:v>
                </c:pt>
                <c:pt idx="4">
                  <c:v>1.3383022576488537E-4</c:v>
                </c:pt>
                <c:pt idx="5">
                  <c:v>8.7268269504576015E-4</c:v>
                </c:pt>
                <c:pt idx="6">
                  <c:v>4.4318484119380075E-3</c:v>
                </c:pt>
                <c:pt idx="7">
                  <c:v>1.752830049356854E-2</c:v>
                </c:pt>
                <c:pt idx="8">
                  <c:v>5.3990966513188063E-2</c:v>
                </c:pt>
                <c:pt idx="9">
                  <c:v>0.12951759566589174</c:v>
                </c:pt>
                <c:pt idx="10">
                  <c:v>0.24197072451914337</c:v>
                </c:pt>
                <c:pt idx="11">
                  <c:v>0.35206532676429952</c:v>
                </c:pt>
                <c:pt idx="12">
                  <c:v>0.3989422804014327</c:v>
                </c:pt>
                <c:pt idx="13">
                  <c:v>0.35206532676429952</c:v>
                </c:pt>
                <c:pt idx="14">
                  <c:v>0.24197072451914337</c:v>
                </c:pt>
                <c:pt idx="15">
                  <c:v>0.12951759566589174</c:v>
                </c:pt>
                <c:pt idx="16">
                  <c:v>5.3990966513188063E-2</c:v>
                </c:pt>
                <c:pt idx="17">
                  <c:v>1.752830049356854E-2</c:v>
                </c:pt>
                <c:pt idx="18">
                  <c:v>4.4318484119380075E-3</c:v>
                </c:pt>
                <c:pt idx="19">
                  <c:v>8.7268269504576015E-4</c:v>
                </c:pt>
                <c:pt idx="20">
                  <c:v>1.3383022576488537E-4</c:v>
                </c:pt>
                <c:pt idx="21">
                  <c:v>1.5983741106905475E-5</c:v>
                </c:pt>
                <c:pt idx="22">
                  <c:v>1.4867195147342977E-6</c:v>
                </c:pt>
                <c:pt idx="23">
                  <c:v>1.0769760042543276E-7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E51-4F55-8169-055BC0D85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8553103"/>
        <c:axId val="2088555023"/>
      </c:lineChart>
      <c:catAx>
        <c:axId val="2088553103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88555023"/>
        <c:crosses val="autoZero"/>
        <c:auto val="1"/>
        <c:lblAlgn val="ctr"/>
        <c:lblOffset val="100"/>
        <c:tickMarkSkip val="2"/>
        <c:noMultiLvlLbl val="0"/>
      </c:catAx>
      <c:valAx>
        <c:axId val="2088555023"/>
        <c:scaling>
          <c:orientation val="minMax"/>
          <c:max val="0.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Proportion</a:t>
                </a:r>
              </a:p>
            </c:rich>
          </c:tx>
          <c:layout>
            <c:manualLayout>
              <c:xMode val="edge"/>
              <c:yMode val="edge"/>
              <c:x val="0"/>
              <c:y val="0.37169898500063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088553103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B. glandula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rPr>
              <a:t> Population Flucuations over 30 years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863525995124316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Sheet2!$O$1</c:f>
              <c:strCache>
                <c:ptCount val="1"/>
                <c:pt idx="0">
                  <c:v>Continuous Reproduction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Sheet2!$K$2:$K$363</c:f>
              <c:numCache>
                <c:formatCode>0</c:formatCode>
                <c:ptCount val="362"/>
                <c:pt idx="0">
                  <c:v>-0.41666700000000001</c:v>
                </c:pt>
                <c:pt idx="1">
                  <c:v>-0.33333299999999999</c:v>
                </c:pt>
                <c:pt idx="2">
                  <c:v>-0.25</c:v>
                </c:pt>
                <c:pt idx="3">
                  <c:v>-0.16666700000000001</c:v>
                </c:pt>
                <c:pt idx="4">
                  <c:v>-8.3333299999999999E-2</c:v>
                </c:pt>
                <c:pt idx="5">
                  <c:v>0</c:v>
                </c:pt>
                <c:pt idx="6">
                  <c:v>8.3333299999999999E-2</c:v>
                </c:pt>
                <c:pt idx="7">
                  <c:v>0.16666700000000001</c:v>
                </c:pt>
                <c:pt idx="8">
                  <c:v>0.25</c:v>
                </c:pt>
                <c:pt idx="9">
                  <c:v>0.33333299999999999</c:v>
                </c:pt>
                <c:pt idx="10">
                  <c:v>0.41666700000000001</c:v>
                </c:pt>
                <c:pt idx="11">
                  <c:v>0.5</c:v>
                </c:pt>
                <c:pt idx="12">
                  <c:v>0.58333299999999999</c:v>
                </c:pt>
                <c:pt idx="13">
                  <c:v>0.66666700000000001</c:v>
                </c:pt>
                <c:pt idx="14">
                  <c:v>0.75</c:v>
                </c:pt>
                <c:pt idx="15">
                  <c:v>0.83333299999999999</c:v>
                </c:pt>
                <c:pt idx="16">
                  <c:v>0.91666700000000001</c:v>
                </c:pt>
                <c:pt idx="17">
                  <c:v>1</c:v>
                </c:pt>
                <c:pt idx="18">
                  <c:v>1.0833299999999999</c:v>
                </c:pt>
                <c:pt idx="19">
                  <c:v>1.1666700000000001</c:v>
                </c:pt>
                <c:pt idx="20">
                  <c:v>1.25</c:v>
                </c:pt>
                <c:pt idx="21">
                  <c:v>1.3333299999999999</c:v>
                </c:pt>
                <c:pt idx="22">
                  <c:v>1.4166700000000001</c:v>
                </c:pt>
                <c:pt idx="23">
                  <c:v>1.5</c:v>
                </c:pt>
                <c:pt idx="24">
                  <c:v>1.5833299999999999</c:v>
                </c:pt>
                <c:pt idx="25">
                  <c:v>1.6666700000000001</c:v>
                </c:pt>
                <c:pt idx="26">
                  <c:v>1.75</c:v>
                </c:pt>
                <c:pt idx="27">
                  <c:v>1.8333299999999999</c:v>
                </c:pt>
                <c:pt idx="28">
                  <c:v>1.9166700000000001</c:v>
                </c:pt>
                <c:pt idx="29">
                  <c:v>2</c:v>
                </c:pt>
                <c:pt idx="30">
                  <c:v>2.0833300000000001</c:v>
                </c:pt>
                <c:pt idx="31">
                  <c:v>2.1666699999999999</c:v>
                </c:pt>
                <c:pt idx="32">
                  <c:v>2.25</c:v>
                </c:pt>
                <c:pt idx="33">
                  <c:v>2.3333300000000001</c:v>
                </c:pt>
                <c:pt idx="34">
                  <c:v>2.4166699999999999</c:v>
                </c:pt>
                <c:pt idx="35">
                  <c:v>2.5</c:v>
                </c:pt>
                <c:pt idx="36">
                  <c:v>2.5833300000000001</c:v>
                </c:pt>
                <c:pt idx="37">
                  <c:v>2.6666699999999999</c:v>
                </c:pt>
                <c:pt idx="38">
                  <c:v>2.75</c:v>
                </c:pt>
                <c:pt idx="39">
                  <c:v>2.8333300000000001</c:v>
                </c:pt>
                <c:pt idx="40">
                  <c:v>2.9166699999999999</c:v>
                </c:pt>
                <c:pt idx="41">
                  <c:v>3</c:v>
                </c:pt>
                <c:pt idx="42">
                  <c:v>3.0833300000000001</c:v>
                </c:pt>
                <c:pt idx="43">
                  <c:v>3.1666699999999999</c:v>
                </c:pt>
                <c:pt idx="44">
                  <c:v>3.25</c:v>
                </c:pt>
                <c:pt idx="45">
                  <c:v>3.3333300000000001</c:v>
                </c:pt>
                <c:pt idx="46">
                  <c:v>3.4166699999999999</c:v>
                </c:pt>
                <c:pt idx="47">
                  <c:v>3.5</c:v>
                </c:pt>
                <c:pt idx="48">
                  <c:v>3.5833300000000001</c:v>
                </c:pt>
                <c:pt idx="49">
                  <c:v>3.6666699999999999</c:v>
                </c:pt>
                <c:pt idx="50">
                  <c:v>3.75</c:v>
                </c:pt>
                <c:pt idx="51">
                  <c:v>3.8333300000000001</c:v>
                </c:pt>
                <c:pt idx="52">
                  <c:v>3.9166699999999999</c:v>
                </c:pt>
                <c:pt idx="53">
                  <c:v>4</c:v>
                </c:pt>
                <c:pt idx="54">
                  <c:v>4.0833300000000001</c:v>
                </c:pt>
                <c:pt idx="55">
                  <c:v>4.1666699999999999</c:v>
                </c:pt>
                <c:pt idx="56">
                  <c:v>4.25</c:v>
                </c:pt>
                <c:pt idx="57">
                  <c:v>4.3333300000000001</c:v>
                </c:pt>
                <c:pt idx="58">
                  <c:v>4.4166699999999999</c:v>
                </c:pt>
                <c:pt idx="59">
                  <c:v>4.5</c:v>
                </c:pt>
                <c:pt idx="60">
                  <c:v>4.5833300000000001</c:v>
                </c:pt>
                <c:pt idx="61">
                  <c:v>4.6666699999999999</c:v>
                </c:pt>
                <c:pt idx="62">
                  <c:v>4.75</c:v>
                </c:pt>
                <c:pt idx="63">
                  <c:v>4.8333300000000001</c:v>
                </c:pt>
                <c:pt idx="64">
                  <c:v>4.9166699999999999</c:v>
                </c:pt>
                <c:pt idx="65">
                  <c:v>5</c:v>
                </c:pt>
                <c:pt idx="66">
                  <c:v>5.0833300000000001</c:v>
                </c:pt>
                <c:pt idx="67">
                  <c:v>5.1666699999999999</c:v>
                </c:pt>
                <c:pt idx="68">
                  <c:v>5.25</c:v>
                </c:pt>
                <c:pt idx="69">
                  <c:v>5.3333300000000001</c:v>
                </c:pt>
                <c:pt idx="70">
                  <c:v>5.4166699999999999</c:v>
                </c:pt>
                <c:pt idx="71">
                  <c:v>5.5</c:v>
                </c:pt>
                <c:pt idx="72">
                  <c:v>5.5833300000000001</c:v>
                </c:pt>
                <c:pt idx="73">
                  <c:v>5.6666699999999999</c:v>
                </c:pt>
                <c:pt idx="74">
                  <c:v>5.75</c:v>
                </c:pt>
                <c:pt idx="75">
                  <c:v>5.8333300000000001</c:v>
                </c:pt>
                <c:pt idx="76">
                  <c:v>5.9166699999999999</c:v>
                </c:pt>
                <c:pt idx="77">
                  <c:v>6</c:v>
                </c:pt>
                <c:pt idx="78">
                  <c:v>6.0833300000000001</c:v>
                </c:pt>
                <c:pt idx="79">
                  <c:v>6.1666699999999999</c:v>
                </c:pt>
                <c:pt idx="80">
                  <c:v>6.25</c:v>
                </c:pt>
                <c:pt idx="81">
                  <c:v>6.3333300000000001</c:v>
                </c:pt>
                <c:pt idx="82">
                  <c:v>6.4166699999999999</c:v>
                </c:pt>
                <c:pt idx="83">
                  <c:v>6.5</c:v>
                </c:pt>
                <c:pt idx="84">
                  <c:v>6.5833300000000001</c:v>
                </c:pt>
                <c:pt idx="85">
                  <c:v>6.6666699999999999</c:v>
                </c:pt>
                <c:pt idx="86">
                  <c:v>6.75</c:v>
                </c:pt>
                <c:pt idx="87">
                  <c:v>6.8333300000000001</c:v>
                </c:pt>
                <c:pt idx="88">
                  <c:v>6.9166699999999999</c:v>
                </c:pt>
                <c:pt idx="89">
                  <c:v>7</c:v>
                </c:pt>
                <c:pt idx="90">
                  <c:v>7.0833300000000001</c:v>
                </c:pt>
                <c:pt idx="91">
                  <c:v>7.1666699999999999</c:v>
                </c:pt>
                <c:pt idx="92">
                  <c:v>7.25</c:v>
                </c:pt>
                <c:pt idx="93">
                  <c:v>7.3333300000000001</c:v>
                </c:pt>
                <c:pt idx="94">
                  <c:v>7.4166699999999999</c:v>
                </c:pt>
                <c:pt idx="95">
                  <c:v>7.5</c:v>
                </c:pt>
                <c:pt idx="96">
                  <c:v>7.5833300000000001</c:v>
                </c:pt>
                <c:pt idx="97">
                  <c:v>7.6666699999999999</c:v>
                </c:pt>
                <c:pt idx="98">
                  <c:v>7.75</c:v>
                </c:pt>
                <c:pt idx="99">
                  <c:v>7.8333300000000001</c:v>
                </c:pt>
                <c:pt idx="100">
                  <c:v>7.9166699999999999</c:v>
                </c:pt>
                <c:pt idx="101">
                  <c:v>8</c:v>
                </c:pt>
                <c:pt idx="102">
                  <c:v>8.0833300000000001</c:v>
                </c:pt>
                <c:pt idx="103">
                  <c:v>8.1666699999999999</c:v>
                </c:pt>
                <c:pt idx="104">
                  <c:v>8.25</c:v>
                </c:pt>
                <c:pt idx="105">
                  <c:v>8.3333300000000001</c:v>
                </c:pt>
                <c:pt idx="106">
                  <c:v>8.4166699999999999</c:v>
                </c:pt>
                <c:pt idx="107">
                  <c:v>8.5</c:v>
                </c:pt>
                <c:pt idx="108">
                  <c:v>8.5833300000000001</c:v>
                </c:pt>
                <c:pt idx="109">
                  <c:v>8.6666699999999999</c:v>
                </c:pt>
                <c:pt idx="110">
                  <c:v>8.75</c:v>
                </c:pt>
                <c:pt idx="111">
                  <c:v>8.8333300000000001</c:v>
                </c:pt>
                <c:pt idx="112">
                  <c:v>8.9166699999999999</c:v>
                </c:pt>
                <c:pt idx="113">
                  <c:v>9</c:v>
                </c:pt>
                <c:pt idx="114">
                  <c:v>9.0833300000000001</c:v>
                </c:pt>
                <c:pt idx="115">
                  <c:v>9.1666699999999999</c:v>
                </c:pt>
                <c:pt idx="116">
                  <c:v>9.25</c:v>
                </c:pt>
                <c:pt idx="117">
                  <c:v>9.3333300000000001</c:v>
                </c:pt>
                <c:pt idx="118">
                  <c:v>9.4166699999999999</c:v>
                </c:pt>
                <c:pt idx="119">
                  <c:v>9.5</c:v>
                </c:pt>
                <c:pt idx="120">
                  <c:v>9.5833300000000001</c:v>
                </c:pt>
                <c:pt idx="121">
                  <c:v>9.6666699999999999</c:v>
                </c:pt>
                <c:pt idx="122">
                  <c:v>9.75</c:v>
                </c:pt>
                <c:pt idx="123">
                  <c:v>9.8333300000000001</c:v>
                </c:pt>
                <c:pt idx="124">
                  <c:v>9.9166699999999999</c:v>
                </c:pt>
                <c:pt idx="125">
                  <c:v>10</c:v>
                </c:pt>
                <c:pt idx="126">
                  <c:v>10.083299999999999</c:v>
                </c:pt>
                <c:pt idx="127">
                  <c:v>10.166700000000001</c:v>
                </c:pt>
                <c:pt idx="128">
                  <c:v>10.25</c:v>
                </c:pt>
                <c:pt idx="129">
                  <c:v>10.333299999999999</c:v>
                </c:pt>
                <c:pt idx="130">
                  <c:v>10.416700000000001</c:v>
                </c:pt>
                <c:pt idx="131">
                  <c:v>10.5</c:v>
                </c:pt>
                <c:pt idx="132">
                  <c:v>10.583299999999999</c:v>
                </c:pt>
                <c:pt idx="133">
                  <c:v>10.666700000000001</c:v>
                </c:pt>
                <c:pt idx="134">
                  <c:v>10.75</c:v>
                </c:pt>
                <c:pt idx="135">
                  <c:v>10.833299999999999</c:v>
                </c:pt>
                <c:pt idx="136">
                  <c:v>10.916700000000001</c:v>
                </c:pt>
                <c:pt idx="137">
                  <c:v>11</c:v>
                </c:pt>
                <c:pt idx="138">
                  <c:v>11.083299999999999</c:v>
                </c:pt>
                <c:pt idx="139">
                  <c:v>11.166700000000001</c:v>
                </c:pt>
                <c:pt idx="140">
                  <c:v>11.25</c:v>
                </c:pt>
                <c:pt idx="141">
                  <c:v>11.333299999999999</c:v>
                </c:pt>
                <c:pt idx="142">
                  <c:v>11.416700000000001</c:v>
                </c:pt>
                <c:pt idx="143">
                  <c:v>11.5</c:v>
                </c:pt>
                <c:pt idx="144">
                  <c:v>11.583299999999999</c:v>
                </c:pt>
                <c:pt idx="145">
                  <c:v>11.666700000000001</c:v>
                </c:pt>
                <c:pt idx="146">
                  <c:v>11.75</c:v>
                </c:pt>
                <c:pt idx="147">
                  <c:v>11.833299999999999</c:v>
                </c:pt>
                <c:pt idx="148">
                  <c:v>11.916700000000001</c:v>
                </c:pt>
                <c:pt idx="149">
                  <c:v>12</c:v>
                </c:pt>
                <c:pt idx="150">
                  <c:v>12.083299999999999</c:v>
                </c:pt>
                <c:pt idx="151">
                  <c:v>12.166700000000001</c:v>
                </c:pt>
                <c:pt idx="152">
                  <c:v>12.25</c:v>
                </c:pt>
                <c:pt idx="153">
                  <c:v>12.333299999999999</c:v>
                </c:pt>
                <c:pt idx="154">
                  <c:v>12.416700000000001</c:v>
                </c:pt>
                <c:pt idx="155">
                  <c:v>12.5</c:v>
                </c:pt>
                <c:pt idx="156">
                  <c:v>12.583299999999999</c:v>
                </c:pt>
                <c:pt idx="157">
                  <c:v>12.666700000000001</c:v>
                </c:pt>
                <c:pt idx="158">
                  <c:v>12.75</c:v>
                </c:pt>
                <c:pt idx="159">
                  <c:v>12.833299999999999</c:v>
                </c:pt>
                <c:pt idx="160">
                  <c:v>12.916700000000001</c:v>
                </c:pt>
                <c:pt idx="161">
                  <c:v>13</c:v>
                </c:pt>
                <c:pt idx="162">
                  <c:v>13.083299999999999</c:v>
                </c:pt>
                <c:pt idx="163">
                  <c:v>13.166700000000001</c:v>
                </c:pt>
                <c:pt idx="164">
                  <c:v>13.25</c:v>
                </c:pt>
                <c:pt idx="165">
                  <c:v>13.333299999999999</c:v>
                </c:pt>
                <c:pt idx="166">
                  <c:v>13.416700000000001</c:v>
                </c:pt>
                <c:pt idx="167">
                  <c:v>13.5</c:v>
                </c:pt>
                <c:pt idx="168">
                  <c:v>13.583299999999999</c:v>
                </c:pt>
                <c:pt idx="169">
                  <c:v>13.666700000000001</c:v>
                </c:pt>
                <c:pt idx="170">
                  <c:v>13.75</c:v>
                </c:pt>
                <c:pt idx="171">
                  <c:v>13.833299999999999</c:v>
                </c:pt>
                <c:pt idx="172">
                  <c:v>13.916700000000001</c:v>
                </c:pt>
                <c:pt idx="173">
                  <c:v>14</c:v>
                </c:pt>
                <c:pt idx="174">
                  <c:v>14.083299999999999</c:v>
                </c:pt>
                <c:pt idx="175">
                  <c:v>14.166700000000001</c:v>
                </c:pt>
                <c:pt idx="176">
                  <c:v>14.25</c:v>
                </c:pt>
                <c:pt idx="177">
                  <c:v>14.333299999999999</c:v>
                </c:pt>
                <c:pt idx="178">
                  <c:v>14.416700000000001</c:v>
                </c:pt>
                <c:pt idx="179">
                  <c:v>14.5</c:v>
                </c:pt>
                <c:pt idx="180">
                  <c:v>14.583299999999999</c:v>
                </c:pt>
                <c:pt idx="181">
                  <c:v>14.666700000000001</c:v>
                </c:pt>
                <c:pt idx="182">
                  <c:v>14.75</c:v>
                </c:pt>
                <c:pt idx="183">
                  <c:v>14.833299999999999</c:v>
                </c:pt>
                <c:pt idx="184">
                  <c:v>14.916700000000001</c:v>
                </c:pt>
                <c:pt idx="185">
                  <c:v>15</c:v>
                </c:pt>
                <c:pt idx="186">
                  <c:v>15.083299999999999</c:v>
                </c:pt>
                <c:pt idx="187">
                  <c:v>15.166700000000001</c:v>
                </c:pt>
                <c:pt idx="188">
                  <c:v>15.25</c:v>
                </c:pt>
                <c:pt idx="189">
                  <c:v>15.333299999999999</c:v>
                </c:pt>
                <c:pt idx="190">
                  <c:v>15.416700000000001</c:v>
                </c:pt>
                <c:pt idx="191">
                  <c:v>15.5</c:v>
                </c:pt>
                <c:pt idx="192">
                  <c:v>15.583299999999999</c:v>
                </c:pt>
                <c:pt idx="193">
                  <c:v>15.666700000000001</c:v>
                </c:pt>
                <c:pt idx="194">
                  <c:v>15.75</c:v>
                </c:pt>
                <c:pt idx="195">
                  <c:v>15.833299999999999</c:v>
                </c:pt>
                <c:pt idx="196">
                  <c:v>15.916700000000001</c:v>
                </c:pt>
                <c:pt idx="197">
                  <c:v>16</c:v>
                </c:pt>
                <c:pt idx="198">
                  <c:v>16.083300000000001</c:v>
                </c:pt>
                <c:pt idx="199">
                  <c:v>16.166699999999999</c:v>
                </c:pt>
                <c:pt idx="200">
                  <c:v>16.25</c:v>
                </c:pt>
                <c:pt idx="201">
                  <c:v>16.333300000000001</c:v>
                </c:pt>
                <c:pt idx="202">
                  <c:v>16.416699999999999</c:v>
                </c:pt>
                <c:pt idx="203">
                  <c:v>16.5</c:v>
                </c:pt>
                <c:pt idx="204">
                  <c:v>16.583300000000001</c:v>
                </c:pt>
                <c:pt idx="205">
                  <c:v>16.666699999999999</c:v>
                </c:pt>
                <c:pt idx="206">
                  <c:v>16.75</c:v>
                </c:pt>
                <c:pt idx="207">
                  <c:v>16.833300000000001</c:v>
                </c:pt>
                <c:pt idx="208">
                  <c:v>16.916699999999999</c:v>
                </c:pt>
                <c:pt idx="209">
                  <c:v>17</c:v>
                </c:pt>
                <c:pt idx="210">
                  <c:v>17.083300000000001</c:v>
                </c:pt>
                <c:pt idx="211">
                  <c:v>17.166699999999999</c:v>
                </c:pt>
                <c:pt idx="212">
                  <c:v>17.25</c:v>
                </c:pt>
                <c:pt idx="213">
                  <c:v>17.333300000000001</c:v>
                </c:pt>
                <c:pt idx="214">
                  <c:v>17.416699999999999</c:v>
                </c:pt>
                <c:pt idx="215">
                  <c:v>17.5</c:v>
                </c:pt>
                <c:pt idx="216">
                  <c:v>17.583300000000001</c:v>
                </c:pt>
                <c:pt idx="217">
                  <c:v>17.666699999999999</c:v>
                </c:pt>
                <c:pt idx="218">
                  <c:v>17.75</c:v>
                </c:pt>
                <c:pt idx="219">
                  <c:v>17.833300000000001</c:v>
                </c:pt>
                <c:pt idx="220">
                  <c:v>17.916699999999999</c:v>
                </c:pt>
                <c:pt idx="221">
                  <c:v>18</c:v>
                </c:pt>
                <c:pt idx="222">
                  <c:v>18.083300000000001</c:v>
                </c:pt>
                <c:pt idx="223">
                  <c:v>18.166699999999999</c:v>
                </c:pt>
                <c:pt idx="224">
                  <c:v>18.25</c:v>
                </c:pt>
                <c:pt idx="225">
                  <c:v>18.333300000000001</c:v>
                </c:pt>
                <c:pt idx="226">
                  <c:v>18.416699999999999</c:v>
                </c:pt>
                <c:pt idx="227">
                  <c:v>18.5</c:v>
                </c:pt>
                <c:pt idx="228">
                  <c:v>18.583300000000001</c:v>
                </c:pt>
                <c:pt idx="229">
                  <c:v>18.666699999999999</c:v>
                </c:pt>
                <c:pt idx="230">
                  <c:v>18.75</c:v>
                </c:pt>
                <c:pt idx="231">
                  <c:v>18.833300000000001</c:v>
                </c:pt>
                <c:pt idx="232">
                  <c:v>18.916699999999999</c:v>
                </c:pt>
                <c:pt idx="233">
                  <c:v>19</c:v>
                </c:pt>
                <c:pt idx="234">
                  <c:v>19.083300000000001</c:v>
                </c:pt>
                <c:pt idx="235">
                  <c:v>19.166699999999999</c:v>
                </c:pt>
                <c:pt idx="236">
                  <c:v>19.25</c:v>
                </c:pt>
                <c:pt idx="237">
                  <c:v>19.333300000000001</c:v>
                </c:pt>
                <c:pt idx="238">
                  <c:v>19.416699999999999</c:v>
                </c:pt>
                <c:pt idx="239">
                  <c:v>19.5</c:v>
                </c:pt>
                <c:pt idx="240">
                  <c:v>19.583300000000001</c:v>
                </c:pt>
                <c:pt idx="241">
                  <c:v>19.666699999999999</c:v>
                </c:pt>
                <c:pt idx="242">
                  <c:v>19.75</c:v>
                </c:pt>
                <c:pt idx="243">
                  <c:v>19.833300000000001</c:v>
                </c:pt>
                <c:pt idx="244">
                  <c:v>19.916699999999999</c:v>
                </c:pt>
                <c:pt idx="245">
                  <c:v>20</c:v>
                </c:pt>
                <c:pt idx="246">
                  <c:v>20.083300000000001</c:v>
                </c:pt>
                <c:pt idx="247">
                  <c:v>20.166699999999999</c:v>
                </c:pt>
                <c:pt idx="248">
                  <c:v>20.25</c:v>
                </c:pt>
                <c:pt idx="249">
                  <c:v>20.333300000000001</c:v>
                </c:pt>
                <c:pt idx="250">
                  <c:v>20.416699999999999</c:v>
                </c:pt>
                <c:pt idx="251">
                  <c:v>20.5</c:v>
                </c:pt>
                <c:pt idx="252">
                  <c:v>20.583300000000001</c:v>
                </c:pt>
                <c:pt idx="253">
                  <c:v>20.666699999999999</c:v>
                </c:pt>
                <c:pt idx="254">
                  <c:v>20.75</c:v>
                </c:pt>
                <c:pt idx="255">
                  <c:v>20.833300000000001</c:v>
                </c:pt>
                <c:pt idx="256">
                  <c:v>20.916699999999999</c:v>
                </c:pt>
                <c:pt idx="257">
                  <c:v>21</c:v>
                </c:pt>
                <c:pt idx="258">
                  <c:v>21.083300000000001</c:v>
                </c:pt>
                <c:pt idx="259">
                  <c:v>21.166699999999999</c:v>
                </c:pt>
                <c:pt idx="260">
                  <c:v>21.25</c:v>
                </c:pt>
                <c:pt idx="261">
                  <c:v>21.333300000000001</c:v>
                </c:pt>
                <c:pt idx="262">
                  <c:v>21.416699999999999</c:v>
                </c:pt>
                <c:pt idx="263">
                  <c:v>21.5</c:v>
                </c:pt>
                <c:pt idx="264">
                  <c:v>21.583300000000001</c:v>
                </c:pt>
                <c:pt idx="265">
                  <c:v>21.666699999999999</c:v>
                </c:pt>
                <c:pt idx="266">
                  <c:v>21.75</c:v>
                </c:pt>
                <c:pt idx="267">
                  <c:v>21.833300000000001</c:v>
                </c:pt>
                <c:pt idx="268">
                  <c:v>21.916699999999999</c:v>
                </c:pt>
                <c:pt idx="269">
                  <c:v>22</c:v>
                </c:pt>
                <c:pt idx="270">
                  <c:v>22.083300000000001</c:v>
                </c:pt>
                <c:pt idx="271">
                  <c:v>22.166699999999999</c:v>
                </c:pt>
                <c:pt idx="272">
                  <c:v>22.25</c:v>
                </c:pt>
                <c:pt idx="273">
                  <c:v>22.333300000000001</c:v>
                </c:pt>
                <c:pt idx="274">
                  <c:v>22.416699999999999</c:v>
                </c:pt>
                <c:pt idx="275">
                  <c:v>22.5</c:v>
                </c:pt>
                <c:pt idx="276">
                  <c:v>22.583300000000001</c:v>
                </c:pt>
                <c:pt idx="277">
                  <c:v>22.666699999999999</c:v>
                </c:pt>
                <c:pt idx="278">
                  <c:v>22.75</c:v>
                </c:pt>
                <c:pt idx="279">
                  <c:v>22.833300000000001</c:v>
                </c:pt>
                <c:pt idx="280">
                  <c:v>22.916699999999999</c:v>
                </c:pt>
                <c:pt idx="281">
                  <c:v>23</c:v>
                </c:pt>
                <c:pt idx="282">
                  <c:v>23.083300000000001</c:v>
                </c:pt>
                <c:pt idx="283">
                  <c:v>23.166699999999999</c:v>
                </c:pt>
                <c:pt idx="284">
                  <c:v>23.25</c:v>
                </c:pt>
                <c:pt idx="285">
                  <c:v>23.333300000000001</c:v>
                </c:pt>
                <c:pt idx="286">
                  <c:v>23.416699999999999</c:v>
                </c:pt>
                <c:pt idx="287">
                  <c:v>23.5</c:v>
                </c:pt>
                <c:pt idx="288">
                  <c:v>23.583300000000001</c:v>
                </c:pt>
                <c:pt idx="289">
                  <c:v>23.666699999999999</c:v>
                </c:pt>
                <c:pt idx="290">
                  <c:v>23.75</c:v>
                </c:pt>
                <c:pt idx="291">
                  <c:v>23.833300000000001</c:v>
                </c:pt>
                <c:pt idx="292">
                  <c:v>23.916699999999999</c:v>
                </c:pt>
                <c:pt idx="293">
                  <c:v>24</c:v>
                </c:pt>
                <c:pt idx="294">
                  <c:v>24.083300000000001</c:v>
                </c:pt>
                <c:pt idx="295">
                  <c:v>24.166699999999999</c:v>
                </c:pt>
                <c:pt idx="296">
                  <c:v>24.25</c:v>
                </c:pt>
                <c:pt idx="297">
                  <c:v>24.333300000000001</c:v>
                </c:pt>
                <c:pt idx="298">
                  <c:v>24.416699999999999</c:v>
                </c:pt>
                <c:pt idx="299">
                  <c:v>24.5</c:v>
                </c:pt>
                <c:pt idx="300">
                  <c:v>24.583300000000001</c:v>
                </c:pt>
                <c:pt idx="301">
                  <c:v>24.666699999999999</c:v>
                </c:pt>
                <c:pt idx="302">
                  <c:v>24.75</c:v>
                </c:pt>
                <c:pt idx="303">
                  <c:v>24.833300000000001</c:v>
                </c:pt>
                <c:pt idx="304">
                  <c:v>24.916699999999999</c:v>
                </c:pt>
                <c:pt idx="305">
                  <c:v>25</c:v>
                </c:pt>
                <c:pt idx="306">
                  <c:v>25.083300000000001</c:v>
                </c:pt>
                <c:pt idx="307">
                  <c:v>25.166699999999999</c:v>
                </c:pt>
                <c:pt idx="308">
                  <c:v>25.25</c:v>
                </c:pt>
                <c:pt idx="309">
                  <c:v>25.333300000000001</c:v>
                </c:pt>
                <c:pt idx="310">
                  <c:v>25.416699999999999</c:v>
                </c:pt>
                <c:pt idx="311">
                  <c:v>25.5</c:v>
                </c:pt>
                <c:pt idx="312">
                  <c:v>25.583300000000001</c:v>
                </c:pt>
                <c:pt idx="313">
                  <c:v>25.666699999999999</c:v>
                </c:pt>
                <c:pt idx="314">
                  <c:v>25.75</c:v>
                </c:pt>
                <c:pt idx="315">
                  <c:v>25.833300000000001</c:v>
                </c:pt>
                <c:pt idx="316">
                  <c:v>25.916699999999999</c:v>
                </c:pt>
                <c:pt idx="317">
                  <c:v>26</c:v>
                </c:pt>
                <c:pt idx="318">
                  <c:v>26.083300000000001</c:v>
                </c:pt>
                <c:pt idx="319">
                  <c:v>26.166699999999999</c:v>
                </c:pt>
                <c:pt idx="320">
                  <c:v>26.25</c:v>
                </c:pt>
                <c:pt idx="321">
                  <c:v>26.333300000000001</c:v>
                </c:pt>
                <c:pt idx="322">
                  <c:v>26.416699999999999</c:v>
                </c:pt>
                <c:pt idx="323">
                  <c:v>26.5</c:v>
                </c:pt>
                <c:pt idx="324">
                  <c:v>26.583300000000001</c:v>
                </c:pt>
                <c:pt idx="325">
                  <c:v>26.666699999999999</c:v>
                </c:pt>
                <c:pt idx="326">
                  <c:v>26.75</c:v>
                </c:pt>
                <c:pt idx="327">
                  <c:v>26.833300000000001</c:v>
                </c:pt>
                <c:pt idx="328">
                  <c:v>26.916699999999999</c:v>
                </c:pt>
                <c:pt idx="329">
                  <c:v>27</c:v>
                </c:pt>
                <c:pt idx="330">
                  <c:v>27.083300000000001</c:v>
                </c:pt>
                <c:pt idx="331">
                  <c:v>27.166699999999999</c:v>
                </c:pt>
                <c:pt idx="332">
                  <c:v>27.25</c:v>
                </c:pt>
                <c:pt idx="333">
                  <c:v>27.333300000000001</c:v>
                </c:pt>
                <c:pt idx="334">
                  <c:v>27.416699999999999</c:v>
                </c:pt>
                <c:pt idx="335">
                  <c:v>27.5</c:v>
                </c:pt>
                <c:pt idx="336">
                  <c:v>27.583300000000001</c:v>
                </c:pt>
                <c:pt idx="337">
                  <c:v>27.666699999999999</c:v>
                </c:pt>
                <c:pt idx="338">
                  <c:v>27.75</c:v>
                </c:pt>
                <c:pt idx="339">
                  <c:v>27.833300000000001</c:v>
                </c:pt>
                <c:pt idx="340">
                  <c:v>27.916699999999999</c:v>
                </c:pt>
                <c:pt idx="341">
                  <c:v>28</c:v>
                </c:pt>
                <c:pt idx="342">
                  <c:v>28.083300000000001</c:v>
                </c:pt>
                <c:pt idx="343">
                  <c:v>28.166699999999999</c:v>
                </c:pt>
                <c:pt idx="344">
                  <c:v>28.25</c:v>
                </c:pt>
                <c:pt idx="345">
                  <c:v>28.333300000000001</c:v>
                </c:pt>
                <c:pt idx="346">
                  <c:v>28.416699999999999</c:v>
                </c:pt>
                <c:pt idx="347">
                  <c:v>28.5</c:v>
                </c:pt>
                <c:pt idx="348">
                  <c:v>28.583300000000001</c:v>
                </c:pt>
                <c:pt idx="349">
                  <c:v>28.666699999999999</c:v>
                </c:pt>
                <c:pt idx="350">
                  <c:v>28.75</c:v>
                </c:pt>
                <c:pt idx="351">
                  <c:v>28.833300000000001</c:v>
                </c:pt>
                <c:pt idx="352">
                  <c:v>28.916699999999999</c:v>
                </c:pt>
                <c:pt idx="353">
                  <c:v>29</c:v>
                </c:pt>
                <c:pt idx="354">
                  <c:v>29.083300000000001</c:v>
                </c:pt>
                <c:pt idx="355">
                  <c:v>29.166699999999999</c:v>
                </c:pt>
                <c:pt idx="356">
                  <c:v>29.25</c:v>
                </c:pt>
                <c:pt idx="357">
                  <c:v>29.333300000000001</c:v>
                </c:pt>
                <c:pt idx="358">
                  <c:v>29.416699999999999</c:v>
                </c:pt>
                <c:pt idx="359">
                  <c:v>29.5</c:v>
                </c:pt>
                <c:pt idx="360">
                  <c:v>29.583300000000001</c:v>
                </c:pt>
                <c:pt idx="361">
                  <c:v>29.666699999999999</c:v>
                </c:pt>
              </c:numCache>
            </c:numRef>
          </c:cat>
          <c:val>
            <c:numRef>
              <c:f>Sheet2!$O$2:$O$363</c:f>
              <c:numCache>
                <c:formatCode>General</c:formatCode>
                <c:ptCount val="362"/>
                <c:pt idx="0">
                  <c:v>2976</c:v>
                </c:pt>
                <c:pt idx="1">
                  <c:v>2289</c:v>
                </c:pt>
                <c:pt idx="2">
                  <c:v>2396</c:v>
                </c:pt>
                <c:pt idx="3">
                  <c:v>2987</c:v>
                </c:pt>
                <c:pt idx="4">
                  <c:v>3761</c:v>
                </c:pt>
                <c:pt idx="5">
                  <c:v>4328</c:v>
                </c:pt>
                <c:pt idx="6">
                  <c:v>4648</c:v>
                </c:pt>
                <c:pt idx="7">
                  <c:v>4765</c:v>
                </c:pt>
                <c:pt idx="8">
                  <c:v>4534</c:v>
                </c:pt>
                <c:pt idx="9">
                  <c:v>4063</c:v>
                </c:pt>
                <c:pt idx="10">
                  <c:v>3706</c:v>
                </c:pt>
                <c:pt idx="11">
                  <c:v>3524</c:v>
                </c:pt>
                <c:pt idx="12">
                  <c:v>3526</c:v>
                </c:pt>
                <c:pt idx="13">
                  <c:v>3667</c:v>
                </c:pt>
                <c:pt idx="14">
                  <c:v>3920</c:v>
                </c:pt>
                <c:pt idx="15">
                  <c:v>4145</c:v>
                </c:pt>
                <c:pt idx="16">
                  <c:v>4288</c:v>
                </c:pt>
                <c:pt idx="17">
                  <c:v>4322</c:v>
                </c:pt>
                <c:pt idx="18">
                  <c:v>4292</c:v>
                </c:pt>
                <c:pt idx="19">
                  <c:v>4160</c:v>
                </c:pt>
                <c:pt idx="20">
                  <c:v>3991</c:v>
                </c:pt>
                <c:pt idx="21">
                  <c:v>3815</c:v>
                </c:pt>
                <c:pt idx="22">
                  <c:v>3850</c:v>
                </c:pt>
                <c:pt idx="23">
                  <c:v>4056</c:v>
                </c:pt>
                <c:pt idx="24">
                  <c:v>4122</c:v>
                </c:pt>
                <c:pt idx="25">
                  <c:v>4223</c:v>
                </c:pt>
                <c:pt idx="26">
                  <c:v>4300</c:v>
                </c:pt>
                <c:pt idx="27">
                  <c:v>4384</c:v>
                </c:pt>
                <c:pt idx="28">
                  <c:v>4314</c:v>
                </c:pt>
                <c:pt idx="29">
                  <c:v>4200</c:v>
                </c:pt>
                <c:pt idx="30">
                  <c:v>4079</c:v>
                </c:pt>
                <c:pt idx="31">
                  <c:v>4188</c:v>
                </c:pt>
                <c:pt idx="32">
                  <c:v>4172</c:v>
                </c:pt>
                <c:pt idx="33">
                  <c:v>4162</c:v>
                </c:pt>
                <c:pt idx="34">
                  <c:v>4149</c:v>
                </c:pt>
                <c:pt idx="35">
                  <c:v>4208</c:v>
                </c:pt>
                <c:pt idx="36">
                  <c:v>4238</c:v>
                </c:pt>
                <c:pt idx="37">
                  <c:v>4181</c:v>
                </c:pt>
                <c:pt idx="38">
                  <c:v>4203</c:v>
                </c:pt>
                <c:pt idx="39">
                  <c:v>4124</c:v>
                </c:pt>
                <c:pt idx="40">
                  <c:v>4069</c:v>
                </c:pt>
                <c:pt idx="41">
                  <c:v>3997</c:v>
                </c:pt>
                <c:pt idx="42">
                  <c:v>3979</c:v>
                </c:pt>
                <c:pt idx="43">
                  <c:v>4009</c:v>
                </c:pt>
                <c:pt idx="44">
                  <c:v>4069</c:v>
                </c:pt>
                <c:pt idx="45">
                  <c:v>4116</c:v>
                </c:pt>
                <c:pt idx="46">
                  <c:v>4094</c:v>
                </c:pt>
                <c:pt idx="47">
                  <c:v>4133</c:v>
                </c:pt>
                <c:pt idx="48">
                  <c:v>4181</c:v>
                </c:pt>
                <c:pt idx="49">
                  <c:v>4200</c:v>
                </c:pt>
                <c:pt idx="50">
                  <c:v>4177</c:v>
                </c:pt>
                <c:pt idx="51">
                  <c:v>4187</c:v>
                </c:pt>
                <c:pt idx="52">
                  <c:v>4136</c:v>
                </c:pt>
                <c:pt idx="53">
                  <c:v>4180</c:v>
                </c:pt>
                <c:pt idx="54">
                  <c:v>4183</c:v>
                </c:pt>
                <c:pt idx="55">
                  <c:v>4235</c:v>
                </c:pt>
                <c:pt idx="56">
                  <c:v>4152</c:v>
                </c:pt>
                <c:pt idx="57">
                  <c:v>4124</c:v>
                </c:pt>
                <c:pt idx="58">
                  <c:v>4168</c:v>
                </c:pt>
                <c:pt idx="59">
                  <c:v>4188</c:v>
                </c:pt>
                <c:pt idx="60">
                  <c:v>4132</c:v>
                </c:pt>
                <c:pt idx="61">
                  <c:v>4174</c:v>
                </c:pt>
                <c:pt idx="62">
                  <c:v>4213</c:v>
                </c:pt>
                <c:pt idx="63">
                  <c:v>4230</c:v>
                </c:pt>
                <c:pt idx="64">
                  <c:v>4257</c:v>
                </c:pt>
                <c:pt idx="65">
                  <c:v>4208</c:v>
                </c:pt>
                <c:pt idx="66">
                  <c:v>4218</c:v>
                </c:pt>
                <c:pt idx="67">
                  <c:v>4275</c:v>
                </c:pt>
                <c:pt idx="68">
                  <c:v>4223</c:v>
                </c:pt>
                <c:pt idx="69">
                  <c:v>4209</c:v>
                </c:pt>
                <c:pt idx="70">
                  <c:v>4150</c:v>
                </c:pt>
                <c:pt idx="71">
                  <c:v>4135</c:v>
                </c:pt>
                <c:pt idx="72">
                  <c:v>4059</c:v>
                </c:pt>
                <c:pt idx="73">
                  <c:v>4064</c:v>
                </c:pt>
                <c:pt idx="74">
                  <c:v>4067</c:v>
                </c:pt>
                <c:pt idx="75">
                  <c:v>3998</c:v>
                </c:pt>
                <c:pt idx="76">
                  <c:v>4008</c:v>
                </c:pt>
                <c:pt idx="77">
                  <c:v>4133</c:v>
                </c:pt>
                <c:pt idx="78">
                  <c:v>4164</c:v>
                </c:pt>
                <c:pt idx="79">
                  <c:v>4173</c:v>
                </c:pt>
                <c:pt idx="80">
                  <c:v>4209</c:v>
                </c:pt>
                <c:pt idx="81">
                  <c:v>4126</c:v>
                </c:pt>
                <c:pt idx="82">
                  <c:v>4110</c:v>
                </c:pt>
                <c:pt idx="83">
                  <c:v>4172</c:v>
                </c:pt>
                <c:pt idx="84">
                  <c:v>4218</c:v>
                </c:pt>
                <c:pt idx="85">
                  <c:v>4256</c:v>
                </c:pt>
                <c:pt idx="86">
                  <c:v>4219</c:v>
                </c:pt>
                <c:pt idx="87">
                  <c:v>4195</c:v>
                </c:pt>
                <c:pt idx="88">
                  <c:v>4192</c:v>
                </c:pt>
                <c:pt idx="89">
                  <c:v>4134</c:v>
                </c:pt>
                <c:pt idx="90">
                  <c:v>4135</c:v>
                </c:pt>
                <c:pt idx="91">
                  <c:v>4151</c:v>
                </c:pt>
                <c:pt idx="92">
                  <c:v>4145</c:v>
                </c:pt>
                <c:pt idx="93">
                  <c:v>4100</c:v>
                </c:pt>
                <c:pt idx="94">
                  <c:v>4275</c:v>
                </c:pt>
                <c:pt idx="95">
                  <c:v>4283</c:v>
                </c:pt>
                <c:pt idx="96">
                  <c:v>4265</c:v>
                </c:pt>
                <c:pt idx="97">
                  <c:v>4220</c:v>
                </c:pt>
                <c:pt idx="98">
                  <c:v>4126</c:v>
                </c:pt>
                <c:pt idx="99">
                  <c:v>4104</c:v>
                </c:pt>
                <c:pt idx="100">
                  <c:v>4122</c:v>
                </c:pt>
                <c:pt idx="101">
                  <c:v>4165</c:v>
                </c:pt>
                <c:pt idx="102">
                  <c:v>4133</c:v>
                </c:pt>
                <c:pt idx="103">
                  <c:v>4110</c:v>
                </c:pt>
                <c:pt idx="104">
                  <c:v>4237</c:v>
                </c:pt>
                <c:pt idx="105">
                  <c:v>4265</c:v>
                </c:pt>
                <c:pt idx="106">
                  <c:v>4296</c:v>
                </c:pt>
                <c:pt idx="107">
                  <c:v>4212</c:v>
                </c:pt>
                <c:pt idx="108">
                  <c:v>4115</c:v>
                </c:pt>
                <c:pt idx="109">
                  <c:v>4050</c:v>
                </c:pt>
                <c:pt idx="110">
                  <c:v>4026</c:v>
                </c:pt>
                <c:pt idx="111">
                  <c:v>3987</c:v>
                </c:pt>
                <c:pt idx="112">
                  <c:v>3971</c:v>
                </c:pt>
                <c:pt idx="113">
                  <c:v>4011</c:v>
                </c:pt>
                <c:pt idx="114">
                  <c:v>4045</c:v>
                </c:pt>
                <c:pt idx="115">
                  <c:v>4085</c:v>
                </c:pt>
                <c:pt idx="116">
                  <c:v>4116</c:v>
                </c:pt>
                <c:pt idx="117">
                  <c:v>4233</c:v>
                </c:pt>
                <c:pt idx="118">
                  <c:v>4358</c:v>
                </c:pt>
                <c:pt idx="119">
                  <c:v>4308</c:v>
                </c:pt>
                <c:pt idx="120">
                  <c:v>4237</c:v>
                </c:pt>
                <c:pt idx="121">
                  <c:v>4213</c:v>
                </c:pt>
                <c:pt idx="122">
                  <c:v>4136</c:v>
                </c:pt>
                <c:pt idx="123">
                  <c:v>4110</c:v>
                </c:pt>
                <c:pt idx="124">
                  <c:v>4111</c:v>
                </c:pt>
                <c:pt idx="125">
                  <c:v>4187</c:v>
                </c:pt>
                <c:pt idx="126">
                  <c:v>4226</c:v>
                </c:pt>
                <c:pt idx="127">
                  <c:v>4205</c:v>
                </c:pt>
                <c:pt idx="128">
                  <c:v>4156</c:v>
                </c:pt>
                <c:pt idx="129">
                  <c:v>4140</c:v>
                </c:pt>
                <c:pt idx="130">
                  <c:v>4109</c:v>
                </c:pt>
                <c:pt idx="131">
                  <c:v>4085</c:v>
                </c:pt>
                <c:pt idx="132">
                  <c:v>4094</c:v>
                </c:pt>
                <c:pt idx="133">
                  <c:v>4035</c:v>
                </c:pt>
                <c:pt idx="134">
                  <c:v>4053</c:v>
                </c:pt>
                <c:pt idx="135">
                  <c:v>4133</c:v>
                </c:pt>
                <c:pt idx="136">
                  <c:v>4055</c:v>
                </c:pt>
                <c:pt idx="137">
                  <c:v>4007</c:v>
                </c:pt>
                <c:pt idx="138">
                  <c:v>4021</c:v>
                </c:pt>
                <c:pt idx="139">
                  <c:v>4051</c:v>
                </c:pt>
                <c:pt idx="140">
                  <c:v>4079</c:v>
                </c:pt>
                <c:pt idx="141">
                  <c:v>4036</c:v>
                </c:pt>
                <c:pt idx="142">
                  <c:v>3993</c:v>
                </c:pt>
                <c:pt idx="143">
                  <c:v>4040</c:v>
                </c:pt>
                <c:pt idx="144">
                  <c:v>4062</c:v>
                </c:pt>
                <c:pt idx="145">
                  <c:v>4098</c:v>
                </c:pt>
                <c:pt idx="146">
                  <c:v>4066</c:v>
                </c:pt>
                <c:pt idx="147">
                  <c:v>4080</c:v>
                </c:pt>
                <c:pt idx="148">
                  <c:v>4113</c:v>
                </c:pt>
                <c:pt idx="149">
                  <c:v>4121</c:v>
                </c:pt>
                <c:pt idx="150">
                  <c:v>4141</c:v>
                </c:pt>
                <c:pt idx="151">
                  <c:v>4075</c:v>
                </c:pt>
                <c:pt idx="152">
                  <c:v>4078</c:v>
                </c:pt>
                <c:pt idx="153">
                  <c:v>4129</c:v>
                </c:pt>
                <c:pt idx="154">
                  <c:v>4164</c:v>
                </c:pt>
                <c:pt idx="155">
                  <c:v>4172</c:v>
                </c:pt>
                <c:pt idx="156">
                  <c:v>4160</c:v>
                </c:pt>
                <c:pt idx="157">
                  <c:v>4163</c:v>
                </c:pt>
                <c:pt idx="158">
                  <c:v>4236</c:v>
                </c:pt>
                <c:pt idx="159">
                  <c:v>4338</c:v>
                </c:pt>
                <c:pt idx="160">
                  <c:v>4387</c:v>
                </c:pt>
                <c:pt idx="161">
                  <c:v>4370</c:v>
                </c:pt>
                <c:pt idx="162">
                  <c:v>4384</c:v>
                </c:pt>
                <c:pt idx="163">
                  <c:v>4279</c:v>
                </c:pt>
                <c:pt idx="164">
                  <c:v>4265</c:v>
                </c:pt>
                <c:pt idx="165">
                  <c:v>4229</c:v>
                </c:pt>
                <c:pt idx="166">
                  <c:v>4180</c:v>
                </c:pt>
                <c:pt idx="167">
                  <c:v>4142</c:v>
                </c:pt>
                <c:pt idx="168">
                  <c:v>4131</c:v>
                </c:pt>
                <c:pt idx="169">
                  <c:v>4144</c:v>
                </c:pt>
                <c:pt idx="170">
                  <c:v>4169</c:v>
                </c:pt>
                <c:pt idx="171">
                  <c:v>4176</c:v>
                </c:pt>
                <c:pt idx="172">
                  <c:v>4171</c:v>
                </c:pt>
                <c:pt idx="173">
                  <c:v>4066</c:v>
                </c:pt>
                <c:pt idx="174">
                  <c:v>4144</c:v>
                </c:pt>
                <c:pt idx="175">
                  <c:v>4183</c:v>
                </c:pt>
                <c:pt idx="176">
                  <c:v>4154</c:v>
                </c:pt>
                <c:pt idx="177">
                  <c:v>4212</c:v>
                </c:pt>
                <c:pt idx="178">
                  <c:v>4214</c:v>
                </c:pt>
                <c:pt idx="179">
                  <c:v>4203</c:v>
                </c:pt>
                <c:pt idx="180">
                  <c:v>4239</c:v>
                </c:pt>
                <c:pt idx="181">
                  <c:v>4243</c:v>
                </c:pt>
                <c:pt idx="182">
                  <c:v>4165</c:v>
                </c:pt>
                <c:pt idx="183">
                  <c:v>4177</c:v>
                </c:pt>
                <c:pt idx="184">
                  <c:v>4106</c:v>
                </c:pt>
                <c:pt idx="185">
                  <c:v>4149</c:v>
                </c:pt>
                <c:pt idx="186">
                  <c:v>4119</c:v>
                </c:pt>
                <c:pt idx="187">
                  <c:v>4073</c:v>
                </c:pt>
                <c:pt idx="188">
                  <c:v>4159</c:v>
                </c:pt>
                <c:pt idx="189">
                  <c:v>4223</c:v>
                </c:pt>
                <c:pt idx="190">
                  <c:v>4295</c:v>
                </c:pt>
                <c:pt idx="191">
                  <c:v>4235</c:v>
                </c:pt>
                <c:pt idx="192">
                  <c:v>4167</c:v>
                </c:pt>
                <c:pt idx="193">
                  <c:v>4073</c:v>
                </c:pt>
                <c:pt idx="194">
                  <c:v>4058</c:v>
                </c:pt>
                <c:pt idx="195">
                  <c:v>4056</c:v>
                </c:pt>
                <c:pt idx="196">
                  <c:v>4089</c:v>
                </c:pt>
                <c:pt idx="197">
                  <c:v>4134</c:v>
                </c:pt>
                <c:pt idx="198">
                  <c:v>4207</c:v>
                </c:pt>
                <c:pt idx="199">
                  <c:v>4159</c:v>
                </c:pt>
                <c:pt idx="200">
                  <c:v>4190</c:v>
                </c:pt>
                <c:pt idx="201">
                  <c:v>4131</c:v>
                </c:pt>
                <c:pt idx="202">
                  <c:v>4093</c:v>
                </c:pt>
                <c:pt idx="203">
                  <c:v>4095</c:v>
                </c:pt>
                <c:pt idx="204">
                  <c:v>4096</c:v>
                </c:pt>
                <c:pt idx="205">
                  <c:v>4169</c:v>
                </c:pt>
                <c:pt idx="206">
                  <c:v>4173</c:v>
                </c:pt>
                <c:pt idx="207">
                  <c:v>4193</c:v>
                </c:pt>
                <c:pt idx="208">
                  <c:v>4154</c:v>
                </c:pt>
                <c:pt idx="209">
                  <c:v>4109</c:v>
                </c:pt>
                <c:pt idx="210">
                  <c:v>4106</c:v>
                </c:pt>
                <c:pt idx="211">
                  <c:v>4103</c:v>
                </c:pt>
                <c:pt idx="212">
                  <c:v>4059</c:v>
                </c:pt>
                <c:pt idx="213">
                  <c:v>4158</c:v>
                </c:pt>
                <c:pt idx="214">
                  <c:v>4252</c:v>
                </c:pt>
                <c:pt idx="215">
                  <c:v>4301</c:v>
                </c:pt>
                <c:pt idx="216">
                  <c:v>4337</c:v>
                </c:pt>
                <c:pt idx="217">
                  <c:v>4281</c:v>
                </c:pt>
                <c:pt idx="218">
                  <c:v>4198</c:v>
                </c:pt>
                <c:pt idx="219">
                  <c:v>4100</c:v>
                </c:pt>
                <c:pt idx="220">
                  <c:v>4122</c:v>
                </c:pt>
                <c:pt idx="221">
                  <c:v>4080</c:v>
                </c:pt>
                <c:pt idx="222">
                  <c:v>4160</c:v>
                </c:pt>
                <c:pt idx="223">
                  <c:v>4134</c:v>
                </c:pt>
                <c:pt idx="224">
                  <c:v>4231</c:v>
                </c:pt>
                <c:pt idx="225">
                  <c:v>4193</c:v>
                </c:pt>
                <c:pt idx="226">
                  <c:v>4187</c:v>
                </c:pt>
                <c:pt idx="227">
                  <c:v>4213</c:v>
                </c:pt>
                <c:pt idx="228">
                  <c:v>4142</c:v>
                </c:pt>
                <c:pt idx="229">
                  <c:v>4111</c:v>
                </c:pt>
                <c:pt idx="230">
                  <c:v>4097</c:v>
                </c:pt>
                <c:pt idx="231">
                  <c:v>4093</c:v>
                </c:pt>
                <c:pt idx="232">
                  <c:v>4089</c:v>
                </c:pt>
                <c:pt idx="233">
                  <c:v>3998</c:v>
                </c:pt>
                <c:pt idx="234">
                  <c:v>3988</c:v>
                </c:pt>
                <c:pt idx="235">
                  <c:v>4128</c:v>
                </c:pt>
                <c:pt idx="236">
                  <c:v>4146</c:v>
                </c:pt>
                <c:pt idx="237">
                  <c:v>4147</c:v>
                </c:pt>
                <c:pt idx="238">
                  <c:v>4194</c:v>
                </c:pt>
                <c:pt idx="239">
                  <c:v>4188</c:v>
                </c:pt>
                <c:pt idx="240">
                  <c:v>4208</c:v>
                </c:pt>
                <c:pt idx="241">
                  <c:v>4204</c:v>
                </c:pt>
                <c:pt idx="242">
                  <c:v>4100</c:v>
                </c:pt>
                <c:pt idx="243">
                  <c:v>4012</c:v>
                </c:pt>
                <c:pt idx="244">
                  <c:v>4024</c:v>
                </c:pt>
                <c:pt idx="245">
                  <c:v>4026</c:v>
                </c:pt>
                <c:pt idx="246">
                  <c:v>4107</c:v>
                </c:pt>
                <c:pt idx="247">
                  <c:v>4241</c:v>
                </c:pt>
                <c:pt idx="248">
                  <c:v>4306</c:v>
                </c:pt>
                <c:pt idx="249">
                  <c:v>4260</c:v>
                </c:pt>
                <c:pt idx="250">
                  <c:v>4200</c:v>
                </c:pt>
                <c:pt idx="251">
                  <c:v>4192</c:v>
                </c:pt>
                <c:pt idx="252">
                  <c:v>4061</c:v>
                </c:pt>
                <c:pt idx="253">
                  <c:v>4024</c:v>
                </c:pt>
                <c:pt idx="254">
                  <c:v>4027</c:v>
                </c:pt>
                <c:pt idx="255">
                  <c:v>4008</c:v>
                </c:pt>
                <c:pt idx="256">
                  <c:v>4021</c:v>
                </c:pt>
                <c:pt idx="257">
                  <c:v>4011</c:v>
                </c:pt>
                <c:pt idx="258">
                  <c:v>4149</c:v>
                </c:pt>
                <c:pt idx="259">
                  <c:v>4255</c:v>
                </c:pt>
                <c:pt idx="260">
                  <c:v>4288</c:v>
                </c:pt>
                <c:pt idx="261">
                  <c:v>4278</c:v>
                </c:pt>
                <c:pt idx="262">
                  <c:v>4298</c:v>
                </c:pt>
                <c:pt idx="263">
                  <c:v>4265</c:v>
                </c:pt>
                <c:pt idx="264">
                  <c:v>4186</c:v>
                </c:pt>
                <c:pt idx="265">
                  <c:v>4149</c:v>
                </c:pt>
                <c:pt idx="266">
                  <c:v>4018</c:v>
                </c:pt>
                <c:pt idx="267">
                  <c:v>4061</c:v>
                </c:pt>
                <c:pt idx="268">
                  <c:v>4099</c:v>
                </c:pt>
                <c:pt idx="269">
                  <c:v>4155</c:v>
                </c:pt>
                <c:pt idx="270">
                  <c:v>4216</c:v>
                </c:pt>
                <c:pt idx="271">
                  <c:v>4336</c:v>
                </c:pt>
                <c:pt idx="272">
                  <c:v>4333</c:v>
                </c:pt>
                <c:pt idx="273">
                  <c:v>4357</c:v>
                </c:pt>
                <c:pt idx="274">
                  <c:v>4335</c:v>
                </c:pt>
                <c:pt idx="275">
                  <c:v>4362</c:v>
                </c:pt>
                <c:pt idx="276">
                  <c:v>4367</c:v>
                </c:pt>
                <c:pt idx="277">
                  <c:v>4359</c:v>
                </c:pt>
                <c:pt idx="278">
                  <c:v>4383</c:v>
                </c:pt>
                <c:pt idx="279">
                  <c:v>4289</c:v>
                </c:pt>
                <c:pt idx="280">
                  <c:v>4133</c:v>
                </c:pt>
                <c:pt idx="281">
                  <c:v>4035</c:v>
                </c:pt>
                <c:pt idx="282">
                  <c:v>4042</c:v>
                </c:pt>
                <c:pt idx="283">
                  <c:v>4030</c:v>
                </c:pt>
                <c:pt idx="284">
                  <c:v>4009</c:v>
                </c:pt>
                <c:pt idx="285">
                  <c:v>4120</c:v>
                </c:pt>
                <c:pt idx="286">
                  <c:v>4199</c:v>
                </c:pt>
                <c:pt idx="287">
                  <c:v>4240</c:v>
                </c:pt>
                <c:pt idx="288">
                  <c:v>4290</c:v>
                </c:pt>
                <c:pt idx="289">
                  <c:v>4269</c:v>
                </c:pt>
                <c:pt idx="290">
                  <c:v>4298</c:v>
                </c:pt>
                <c:pt idx="291">
                  <c:v>4294</c:v>
                </c:pt>
                <c:pt idx="292">
                  <c:v>4290</c:v>
                </c:pt>
                <c:pt idx="293">
                  <c:v>4318</c:v>
                </c:pt>
                <c:pt idx="294">
                  <c:v>4286</c:v>
                </c:pt>
                <c:pt idx="295">
                  <c:v>4280</c:v>
                </c:pt>
                <c:pt idx="296">
                  <c:v>4263</c:v>
                </c:pt>
                <c:pt idx="297">
                  <c:v>4341</c:v>
                </c:pt>
                <c:pt idx="298">
                  <c:v>4384</c:v>
                </c:pt>
                <c:pt idx="299">
                  <c:v>4391</c:v>
                </c:pt>
                <c:pt idx="300">
                  <c:v>4279</c:v>
                </c:pt>
                <c:pt idx="301">
                  <c:v>4190</c:v>
                </c:pt>
                <c:pt idx="302">
                  <c:v>4136</c:v>
                </c:pt>
                <c:pt idx="303">
                  <c:v>4112</c:v>
                </c:pt>
                <c:pt idx="304">
                  <c:v>4130</c:v>
                </c:pt>
                <c:pt idx="305">
                  <c:v>4162</c:v>
                </c:pt>
                <c:pt idx="306">
                  <c:v>4183</c:v>
                </c:pt>
                <c:pt idx="307">
                  <c:v>4236</c:v>
                </c:pt>
                <c:pt idx="308">
                  <c:v>4207</c:v>
                </c:pt>
                <c:pt idx="309">
                  <c:v>4273</c:v>
                </c:pt>
                <c:pt idx="310">
                  <c:v>4350</c:v>
                </c:pt>
                <c:pt idx="311">
                  <c:v>4389</c:v>
                </c:pt>
                <c:pt idx="312">
                  <c:v>4337</c:v>
                </c:pt>
                <c:pt idx="313">
                  <c:v>4247</c:v>
                </c:pt>
                <c:pt idx="314">
                  <c:v>4129</c:v>
                </c:pt>
                <c:pt idx="315">
                  <c:v>4137</c:v>
                </c:pt>
                <c:pt idx="316">
                  <c:v>4091</c:v>
                </c:pt>
                <c:pt idx="317">
                  <c:v>4071</c:v>
                </c:pt>
                <c:pt idx="318">
                  <c:v>4079</c:v>
                </c:pt>
                <c:pt idx="319">
                  <c:v>4164</c:v>
                </c:pt>
                <c:pt idx="320">
                  <c:v>4161</c:v>
                </c:pt>
                <c:pt idx="321">
                  <c:v>4154</c:v>
                </c:pt>
                <c:pt idx="322">
                  <c:v>4169</c:v>
                </c:pt>
                <c:pt idx="323">
                  <c:v>4150</c:v>
                </c:pt>
                <c:pt idx="324">
                  <c:v>4205</c:v>
                </c:pt>
                <c:pt idx="325">
                  <c:v>4231</c:v>
                </c:pt>
                <c:pt idx="326">
                  <c:v>4281</c:v>
                </c:pt>
                <c:pt idx="327">
                  <c:v>4445</c:v>
                </c:pt>
                <c:pt idx="328">
                  <c:v>4391</c:v>
                </c:pt>
                <c:pt idx="329">
                  <c:v>4283</c:v>
                </c:pt>
                <c:pt idx="330">
                  <c:v>4352</c:v>
                </c:pt>
                <c:pt idx="331">
                  <c:v>4265</c:v>
                </c:pt>
                <c:pt idx="332">
                  <c:v>4137</c:v>
                </c:pt>
                <c:pt idx="333">
                  <c:v>4054</c:v>
                </c:pt>
                <c:pt idx="334">
                  <c:v>4034</c:v>
                </c:pt>
                <c:pt idx="335">
                  <c:v>4164</c:v>
                </c:pt>
                <c:pt idx="336">
                  <c:v>4267</c:v>
                </c:pt>
                <c:pt idx="337">
                  <c:v>4335</c:v>
                </c:pt>
                <c:pt idx="338">
                  <c:v>4379</c:v>
                </c:pt>
                <c:pt idx="339">
                  <c:v>4320</c:v>
                </c:pt>
                <c:pt idx="340">
                  <c:v>4323</c:v>
                </c:pt>
                <c:pt idx="341">
                  <c:v>4232</c:v>
                </c:pt>
                <c:pt idx="342">
                  <c:v>4191</c:v>
                </c:pt>
                <c:pt idx="343">
                  <c:v>4167</c:v>
                </c:pt>
                <c:pt idx="344">
                  <c:v>4115</c:v>
                </c:pt>
                <c:pt idx="345">
                  <c:v>4147</c:v>
                </c:pt>
                <c:pt idx="346">
                  <c:v>4155</c:v>
                </c:pt>
                <c:pt idx="347">
                  <c:v>4215</c:v>
                </c:pt>
                <c:pt idx="348">
                  <c:v>4182</c:v>
                </c:pt>
                <c:pt idx="349">
                  <c:v>4170</c:v>
                </c:pt>
                <c:pt idx="350">
                  <c:v>4056</c:v>
                </c:pt>
                <c:pt idx="351">
                  <c:v>3990</c:v>
                </c:pt>
                <c:pt idx="352">
                  <c:v>3995</c:v>
                </c:pt>
                <c:pt idx="353">
                  <c:v>4042</c:v>
                </c:pt>
                <c:pt idx="354">
                  <c:v>4013</c:v>
                </c:pt>
                <c:pt idx="355">
                  <c:v>4064</c:v>
                </c:pt>
                <c:pt idx="356">
                  <c:v>4080</c:v>
                </c:pt>
                <c:pt idx="357">
                  <c:v>4197</c:v>
                </c:pt>
                <c:pt idx="358">
                  <c:v>4262</c:v>
                </c:pt>
                <c:pt idx="359">
                  <c:v>4250</c:v>
                </c:pt>
                <c:pt idx="360">
                  <c:v>4160</c:v>
                </c:pt>
                <c:pt idx="361">
                  <c:v>4147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0B-4AD9-B982-78BC732714D1}"/>
            </c:ext>
          </c:extLst>
        </c:ser>
        <c:ser>
          <c:idx val="6"/>
          <c:order val="1"/>
          <c:tx>
            <c:strRef>
              <c:f>Sheet2!$Q$1</c:f>
              <c:strCache>
                <c:ptCount val="1"/>
                <c:pt idx="0">
                  <c:v>Seasonal Reproduction</c:v>
                </c:pt>
              </c:strCache>
            </c:strRef>
          </c:tx>
          <c:spPr>
            <a:ln w="28575" cap="rnd">
              <a:solidFill>
                <a:srgbClr val="196B24"/>
              </a:solidFill>
              <a:round/>
            </a:ln>
            <a:effectLst/>
          </c:spPr>
          <c:marker>
            <c:symbol val="none"/>
          </c:marker>
          <c:cat>
            <c:numRef>
              <c:f>Sheet2!$K$2:$K$363</c:f>
              <c:numCache>
                <c:formatCode>0</c:formatCode>
                <c:ptCount val="362"/>
                <c:pt idx="0">
                  <c:v>-0.41666700000000001</c:v>
                </c:pt>
                <c:pt idx="1">
                  <c:v>-0.33333299999999999</c:v>
                </c:pt>
                <c:pt idx="2">
                  <c:v>-0.25</c:v>
                </c:pt>
                <c:pt idx="3">
                  <c:v>-0.16666700000000001</c:v>
                </c:pt>
                <c:pt idx="4">
                  <c:v>-8.3333299999999999E-2</c:v>
                </c:pt>
                <c:pt idx="5">
                  <c:v>0</c:v>
                </c:pt>
                <c:pt idx="6">
                  <c:v>8.3333299999999999E-2</c:v>
                </c:pt>
                <c:pt idx="7">
                  <c:v>0.16666700000000001</c:v>
                </c:pt>
                <c:pt idx="8">
                  <c:v>0.25</c:v>
                </c:pt>
                <c:pt idx="9">
                  <c:v>0.33333299999999999</c:v>
                </c:pt>
                <c:pt idx="10">
                  <c:v>0.41666700000000001</c:v>
                </c:pt>
                <c:pt idx="11">
                  <c:v>0.5</c:v>
                </c:pt>
                <c:pt idx="12">
                  <c:v>0.58333299999999999</c:v>
                </c:pt>
                <c:pt idx="13">
                  <c:v>0.66666700000000001</c:v>
                </c:pt>
                <c:pt idx="14">
                  <c:v>0.75</c:v>
                </c:pt>
                <c:pt idx="15">
                  <c:v>0.83333299999999999</c:v>
                </c:pt>
                <c:pt idx="16">
                  <c:v>0.91666700000000001</c:v>
                </c:pt>
                <c:pt idx="17">
                  <c:v>1</c:v>
                </c:pt>
                <c:pt idx="18">
                  <c:v>1.0833299999999999</c:v>
                </c:pt>
                <c:pt idx="19">
                  <c:v>1.1666700000000001</c:v>
                </c:pt>
                <c:pt idx="20">
                  <c:v>1.25</c:v>
                </c:pt>
                <c:pt idx="21">
                  <c:v>1.3333299999999999</c:v>
                </c:pt>
                <c:pt idx="22">
                  <c:v>1.4166700000000001</c:v>
                </c:pt>
                <c:pt idx="23">
                  <c:v>1.5</c:v>
                </c:pt>
                <c:pt idx="24">
                  <c:v>1.5833299999999999</c:v>
                </c:pt>
                <c:pt idx="25">
                  <c:v>1.6666700000000001</c:v>
                </c:pt>
                <c:pt idx="26">
                  <c:v>1.75</c:v>
                </c:pt>
                <c:pt idx="27">
                  <c:v>1.8333299999999999</c:v>
                </c:pt>
                <c:pt idx="28">
                  <c:v>1.9166700000000001</c:v>
                </c:pt>
                <c:pt idx="29">
                  <c:v>2</c:v>
                </c:pt>
                <c:pt idx="30">
                  <c:v>2.0833300000000001</c:v>
                </c:pt>
                <c:pt idx="31">
                  <c:v>2.1666699999999999</c:v>
                </c:pt>
                <c:pt idx="32">
                  <c:v>2.25</c:v>
                </c:pt>
                <c:pt idx="33">
                  <c:v>2.3333300000000001</c:v>
                </c:pt>
                <c:pt idx="34">
                  <c:v>2.4166699999999999</c:v>
                </c:pt>
                <c:pt idx="35">
                  <c:v>2.5</c:v>
                </c:pt>
                <c:pt idx="36">
                  <c:v>2.5833300000000001</c:v>
                </c:pt>
                <c:pt idx="37">
                  <c:v>2.6666699999999999</c:v>
                </c:pt>
                <c:pt idx="38">
                  <c:v>2.75</c:v>
                </c:pt>
                <c:pt idx="39">
                  <c:v>2.8333300000000001</c:v>
                </c:pt>
                <c:pt idx="40">
                  <c:v>2.9166699999999999</c:v>
                </c:pt>
                <c:pt idx="41">
                  <c:v>3</c:v>
                </c:pt>
                <c:pt idx="42">
                  <c:v>3.0833300000000001</c:v>
                </c:pt>
                <c:pt idx="43">
                  <c:v>3.1666699999999999</c:v>
                </c:pt>
                <c:pt idx="44">
                  <c:v>3.25</c:v>
                </c:pt>
                <c:pt idx="45">
                  <c:v>3.3333300000000001</c:v>
                </c:pt>
                <c:pt idx="46">
                  <c:v>3.4166699999999999</c:v>
                </c:pt>
                <c:pt idx="47">
                  <c:v>3.5</c:v>
                </c:pt>
                <c:pt idx="48">
                  <c:v>3.5833300000000001</c:v>
                </c:pt>
                <c:pt idx="49">
                  <c:v>3.6666699999999999</c:v>
                </c:pt>
                <c:pt idx="50">
                  <c:v>3.75</c:v>
                </c:pt>
                <c:pt idx="51">
                  <c:v>3.8333300000000001</c:v>
                </c:pt>
                <c:pt idx="52">
                  <c:v>3.9166699999999999</c:v>
                </c:pt>
                <c:pt idx="53">
                  <c:v>4</c:v>
                </c:pt>
                <c:pt idx="54">
                  <c:v>4.0833300000000001</c:v>
                </c:pt>
                <c:pt idx="55">
                  <c:v>4.1666699999999999</c:v>
                </c:pt>
                <c:pt idx="56">
                  <c:v>4.25</c:v>
                </c:pt>
                <c:pt idx="57">
                  <c:v>4.3333300000000001</c:v>
                </c:pt>
                <c:pt idx="58">
                  <c:v>4.4166699999999999</c:v>
                </c:pt>
                <c:pt idx="59">
                  <c:v>4.5</c:v>
                </c:pt>
                <c:pt idx="60">
                  <c:v>4.5833300000000001</c:v>
                </c:pt>
                <c:pt idx="61">
                  <c:v>4.6666699999999999</c:v>
                </c:pt>
                <c:pt idx="62">
                  <c:v>4.75</c:v>
                </c:pt>
                <c:pt idx="63">
                  <c:v>4.8333300000000001</c:v>
                </c:pt>
                <c:pt idx="64">
                  <c:v>4.9166699999999999</c:v>
                </c:pt>
                <c:pt idx="65">
                  <c:v>5</c:v>
                </c:pt>
                <c:pt idx="66">
                  <c:v>5.0833300000000001</c:v>
                </c:pt>
                <c:pt idx="67">
                  <c:v>5.1666699999999999</c:v>
                </c:pt>
                <c:pt idx="68">
                  <c:v>5.25</c:v>
                </c:pt>
                <c:pt idx="69">
                  <c:v>5.3333300000000001</c:v>
                </c:pt>
                <c:pt idx="70">
                  <c:v>5.4166699999999999</c:v>
                </c:pt>
                <c:pt idx="71">
                  <c:v>5.5</c:v>
                </c:pt>
                <c:pt idx="72">
                  <c:v>5.5833300000000001</c:v>
                </c:pt>
                <c:pt idx="73">
                  <c:v>5.6666699999999999</c:v>
                </c:pt>
                <c:pt idx="74">
                  <c:v>5.75</c:v>
                </c:pt>
                <c:pt idx="75">
                  <c:v>5.8333300000000001</c:v>
                </c:pt>
                <c:pt idx="76">
                  <c:v>5.9166699999999999</c:v>
                </c:pt>
                <c:pt idx="77">
                  <c:v>6</c:v>
                </c:pt>
                <c:pt idx="78">
                  <c:v>6.0833300000000001</c:v>
                </c:pt>
                <c:pt idx="79">
                  <c:v>6.1666699999999999</c:v>
                </c:pt>
                <c:pt idx="80">
                  <c:v>6.25</c:v>
                </c:pt>
                <c:pt idx="81">
                  <c:v>6.3333300000000001</c:v>
                </c:pt>
                <c:pt idx="82">
                  <c:v>6.4166699999999999</c:v>
                </c:pt>
                <c:pt idx="83">
                  <c:v>6.5</c:v>
                </c:pt>
                <c:pt idx="84">
                  <c:v>6.5833300000000001</c:v>
                </c:pt>
                <c:pt idx="85">
                  <c:v>6.6666699999999999</c:v>
                </c:pt>
                <c:pt idx="86">
                  <c:v>6.75</c:v>
                </c:pt>
                <c:pt idx="87">
                  <c:v>6.8333300000000001</c:v>
                </c:pt>
                <c:pt idx="88">
                  <c:v>6.9166699999999999</c:v>
                </c:pt>
                <c:pt idx="89">
                  <c:v>7</c:v>
                </c:pt>
                <c:pt idx="90">
                  <c:v>7.0833300000000001</c:v>
                </c:pt>
                <c:pt idx="91">
                  <c:v>7.1666699999999999</c:v>
                </c:pt>
                <c:pt idx="92">
                  <c:v>7.25</c:v>
                </c:pt>
                <c:pt idx="93">
                  <c:v>7.3333300000000001</c:v>
                </c:pt>
                <c:pt idx="94">
                  <c:v>7.4166699999999999</c:v>
                </c:pt>
                <c:pt idx="95">
                  <c:v>7.5</c:v>
                </c:pt>
                <c:pt idx="96">
                  <c:v>7.5833300000000001</c:v>
                </c:pt>
                <c:pt idx="97">
                  <c:v>7.6666699999999999</c:v>
                </c:pt>
                <c:pt idx="98">
                  <c:v>7.75</c:v>
                </c:pt>
                <c:pt idx="99">
                  <c:v>7.8333300000000001</c:v>
                </c:pt>
                <c:pt idx="100">
                  <c:v>7.9166699999999999</c:v>
                </c:pt>
                <c:pt idx="101">
                  <c:v>8</c:v>
                </c:pt>
                <c:pt idx="102">
                  <c:v>8.0833300000000001</c:v>
                </c:pt>
                <c:pt idx="103">
                  <c:v>8.1666699999999999</c:v>
                </c:pt>
                <c:pt idx="104">
                  <c:v>8.25</c:v>
                </c:pt>
                <c:pt idx="105">
                  <c:v>8.3333300000000001</c:v>
                </c:pt>
                <c:pt idx="106">
                  <c:v>8.4166699999999999</c:v>
                </c:pt>
                <c:pt idx="107">
                  <c:v>8.5</c:v>
                </c:pt>
                <c:pt idx="108">
                  <c:v>8.5833300000000001</c:v>
                </c:pt>
                <c:pt idx="109">
                  <c:v>8.6666699999999999</c:v>
                </c:pt>
                <c:pt idx="110">
                  <c:v>8.75</c:v>
                </c:pt>
                <c:pt idx="111">
                  <c:v>8.8333300000000001</c:v>
                </c:pt>
                <c:pt idx="112">
                  <c:v>8.9166699999999999</c:v>
                </c:pt>
                <c:pt idx="113">
                  <c:v>9</c:v>
                </c:pt>
                <c:pt idx="114">
                  <c:v>9.0833300000000001</c:v>
                </c:pt>
                <c:pt idx="115">
                  <c:v>9.1666699999999999</c:v>
                </c:pt>
                <c:pt idx="116">
                  <c:v>9.25</c:v>
                </c:pt>
                <c:pt idx="117">
                  <c:v>9.3333300000000001</c:v>
                </c:pt>
                <c:pt idx="118">
                  <c:v>9.4166699999999999</c:v>
                </c:pt>
                <c:pt idx="119">
                  <c:v>9.5</c:v>
                </c:pt>
                <c:pt idx="120">
                  <c:v>9.5833300000000001</c:v>
                </c:pt>
                <c:pt idx="121">
                  <c:v>9.6666699999999999</c:v>
                </c:pt>
                <c:pt idx="122">
                  <c:v>9.75</c:v>
                </c:pt>
                <c:pt idx="123">
                  <c:v>9.8333300000000001</c:v>
                </c:pt>
                <c:pt idx="124">
                  <c:v>9.9166699999999999</c:v>
                </c:pt>
                <c:pt idx="125">
                  <c:v>10</c:v>
                </c:pt>
                <c:pt idx="126">
                  <c:v>10.083299999999999</c:v>
                </c:pt>
                <c:pt idx="127">
                  <c:v>10.166700000000001</c:v>
                </c:pt>
                <c:pt idx="128">
                  <c:v>10.25</c:v>
                </c:pt>
                <c:pt idx="129">
                  <c:v>10.333299999999999</c:v>
                </c:pt>
                <c:pt idx="130">
                  <c:v>10.416700000000001</c:v>
                </c:pt>
                <c:pt idx="131">
                  <c:v>10.5</c:v>
                </c:pt>
                <c:pt idx="132">
                  <c:v>10.583299999999999</c:v>
                </c:pt>
                <c:pt idx="133">
                  <c:v>10.666700000000001</c:v>
                </c:pt>
                <c:pt idx="134">
                  <c:v>10.75</c:v>
                </c:pt>
                <c:pt idx="135">
                  <c:v>10.833299999999999</c:v>
                </c:pt>
                <c:pt idx="136">
                  <c:v>10.916700000000001</c:v>
                </c:pt>
                <c:pt idx="137">
                  <c:v>11</c:v>
                </c:pt>
                <c:pt idx="138">
                  <c:v>11.083299999999999</c:v>
                </c:pt>
                <c:pt idx="139">
                  <c:v>11.166700000000001</c:v>
                </c:pt>
                <c:pt idx="140">
                  <c:v>11.25</c:v>
                </c:pt>
                <c:pt idx="141">
                  <c:v>11.333299999999999</c:v>
                </c:pt>
                <c:pt idx="142">
                  <c:v>11.416700000000001</c:v>
                </c:pt>
                <c:pt idx="143">
                  <c:v>11.5</c:v>
                </c:pt>
                <c:pt idx="144">
                  <c:v>11.583299999999999</c:v>
                </c:pt>
                <c:pt idx="145">
                  <c:v>11.666700000000001</c:v>
                </c:pt>
                <c:pt idx="146">
                  <c:v>11.75</c:v>
                </c:pt>
                <c:pt idx="147">
                  <c:v>11.833299999999999</c:v>
                </c:pt>
                <c:pt idx="148">
                  <c:v>11.916700000000001</c:v>
                </c:pt>
                <c:pt idx="149">
                  <c:v>12</c:v>
                </c:pt>
                <c:pt idx="150">
                  <c:v>12.083299999999999</c:v>
                </c:pt>
                <c:pt idx="151">
                  <c:v>12.166700000000001</c:v>
                </c:pt>
                <c:pt idx="152">
                  <c:v>12.25</c:v>
                </c:pt>
                <c:pt idx="153">
                  <c:v>12.333299999999999</c:v>
                </c:pt>
                <c:pt idx="154">
                  <c:v>12.416700000000001</c:v>
                </c:pt>
                <c:pt idx="155">
                  <c:v>12.5</c:v>
                </c:pt>
                <c:pt idx="156">
                  <c:v>12.583299999999999</c:v>
                </c:pt>
                <c:pt idx="157">
                  <c:v>12.666700000000001</c:v>
                </c:pt>
                <c:pt idx="158">
                  <c:v>12.75</c:v>
                </c:pt>
                <c:pt idx="159">
                  <c:v>12.833299999999999</c:v>
                </c:pt>
                <c:pt idx="160">
                  <c:v>12.916700000000001</c:v>
                </c:pt>
                <c:pt idx="161">
                  <c:v>13</c:v>
                </c:pt>
                <c:pt idx="162">
                  <c:v>13.083299999999999</c:v>
                </c:pt>
                <c:pt idx="163">
                  <c:v>13.166700000000001</c:v>
                </c:pt>
                <c:pt idx="164">
                  <c:v>13.25</c:v>
                </c:pt>
                <c:pt idx="165">
                  <c:v>13.333299999999999</c:v>
                </c:pt>
                <c:pt idx="166">
                  <c:v>13.416700000000001</c:v>
                </c:pt>
                <c:pt idx="167">
                  <c:v>13.5</c:v>
                </c:pt>
                <c:pt idx="168">
                  <c:v>13.583299999999999</c:v>
                </c:pt>
                <c:pt idx="169">
                  <c:v>13.666700000000001</c:v>
                </c:pt>
                <c:pt idx="170">
                  <c:v>13.75</c:v>
                </c:pt>
                <c:pt idx="171">
                  <c:v>13.833299999999999</c:v>
                </c:pt>
                <c:pt idx="172">
                  <c:v>13.916700000000001</c:v>
                </c:pt>
                <c:pt idx="173">
                  <c:v>14</c:v>
                </c:pt>
                <c:pt idx="174">
                  <c:v>14.083299999999999</c:v>
                </c:pt>
                <c:pt idx="175">
                  <c:v>14.166700000000001</c:v>
                </c:pt>
                <c:pt idx="176">
                  <c:v>14.25</c:v>
                </c:pt>
                <c:pt idx="177">
                  <c:v>14.333299999999999</c:v>
                </c:pt>
                <c:pt idx="178">
                  <c:v>14.416700000000001</c:v>
                </c:pt>
                <c:pt idx="179">
                  <c:v>14.5</c:v>
                </c:pt>
                <c:pt idx="180">
                  <c:v>14.583299999999999</c:v>
                </c:pt>
                <c:pt idx="181">
                  <c:v>14.666700000000001</c:v>
                </c:pt>
                <c:pt idx="182">
                  <c:v>14.75</c:v>
                </c:pt>
                <c:pt idx="183">
                  <c:v>14.833299999999999</c:v>
                </c:pt>
                <c:pt idx="184">
                  <c:v>14.916700000000001</c:v>
                </c:pt>
                <c:pt idx="185">
                  <c:v>15</c:v>
                </c:pt>
                <c:pt idx="186">
                  <c:v>15.083299999999999</c:v>
                </c:pt>
                <c:pt idx="187">
                  <c:v>15.166700000000001</c:v>
                </c:pt>
                <c:pt idx="188">
                  <c:v>15.25</c:v>
                </c:pt>
                <c:pt idx="189">
                  <c:v>15.333299999999999</c:v>
                </c:pt>
                <c:pt idx="190">
                  <c:v>15.416700000000001</c:v>
                </c:pt>
                <c:pt idx="191">
                  <c:v>15.5</c:v>
                </c:pt>
                <c:pt idx="192">
                  <c:v>15.583299999999999</c:v>
                </c:pt>
                <c:pt idx="193">
                  <c:v>15.666700000000001</c:v>
                </c:pt>
                <c:pt idx="194">
                  <c:v>15.75</c:v>
                </c:pt>
                <c:pt idx="195">
                  <c:v>15.833299999999999</c:v>
                </c:pt>
                <c:pt idx="196">
                  <c:v>15.916700000000001</c:v>
                </c:pt>
                <c:pt idx="197">
                  <c:v>16</c:v>
                </c:pt>
                <c:pt idx="198">
                  <c:v>16.083300000000001</c:v>
                </c:pt>
                <c:pt idx="199">
                  <c:v>16.166699999999999</c:v>
                </c:pt>
                <c:pt idx="200">
                  <c:v>16.25</c:v>
                </c:pt>
                <c:pt idx="201">
                  <c:v>16.333300000000001</c:v>
                </c:pt>
                <c:pt idx="202">
                  <c:v>16.416699999999999</c:v>
                </c:pt>
                <c:pt idx="203">
                  <c:v>16.5</c:v>
                </c:pt>
                <c:pt idx="204">
                  <c:v>16.583300000000001</c:v>
                </c:pt>
                <c:pt idx="205">
                  <c:v>16.666699999999999</c:v>
                </c:pt>
                <c:pt idx="206">
                  <c:v>16.75</c:v>
                </c:pt>
                <c:pt idx="207">
                  <c:v>16.833300000000001</c:v>
                </c:pt>
                <c:pt idx="208">
                  <c:v>16.916699999999999</c:v>
                </c:pt>
                <c:pt idx="209">
                  <c:v>17</c:v>
                </c:pt>
                <c:pt idx="210">
                  <c:v>17.083300000000001</c:v>
                </c:pt>
                <c:pt idx="211">
                  <c:v>17.166699999999999</c:v>
                </c:pt>
                <c:pt idx="212">
                  <c:v>17.25</c:v>
                </c:pt>
                <c:pt idx="213">
                  <c:v>17.333300000000001</c:v>
                </c:pt>
                <c:pt idx="214">
                  <c:v>17.416699999999999</c:v>
                </c:pt>
                <c:pt idx="215">
                  <c:v>17.5</c:v>
                </c:pt>
                <c:pt idx="216">
                  <c:v>17.583300000000001</c:v>
                </c:pt>
                <c:pt idx="217">
                  <c:v>17.666699999999999</c:v>
                </c:pt>
                <c:pt idx="218">
                  <c:v>17.75</c:v>
                </c:pt>
                <c:pt idx="219">
                  <c:v>17.833300000000001</c:v>
                </c:pt>
                <c:pt idx="220">
                  <c:v>17.916699999999999</c:v>
                </c:pt>
                <c:pt idx="221">
                  <c:v>18</c:v>
                </c:pt>
                <c:pt idx="222">
                  <c:v>18.083300000000001</c:v>
                </c:pt>
                <c:pt idx="223">
                  <c:v>18.166699999999999</c:v>
                </c:pt>
                <c:pt idx="224">
                  <c:v>18.25</c:v>
                </c:pt>
                <c:pt idx="225">
                  <c:v>18.333300000000001</c:v>
                </c:pt>
                <c:pt idx="226">
                  <c:v>18.416699999999999</c:v>
                </c:pt>
                <c:pt idx="227">
                  <c:v>18.5</c:v>
                </c:pt>
                <c:pt idx="228">
                  <c:v>18.583300000000001</c:v>
                </c:pt>
                <c:pt idx="229">
                  <c:v>18.666699999999999</c:v>
                </c:pt>
                <c:pt idx="230">
                  <c:v>18.75</c:v>
                </c:pt>
                <c:pt idx="231">
                  <c:v>18.833300000000001</c:v>
                </c:pt>
                <c:pt idx="232">
                  <c:v>18.916699999999999</c:v>
                </c:pt>
                <c:pt idx="233">
                  <c:v>19</c:v>
                </c:pt>
                <c:pt idx="234">
                  <c:v>19.083300000000001</c:v>
                </c:pt>
                <c:pt idx="235">
                  <c:v>19.166699999999999</c:v>
                </c:pt>
                <c:pt idx="236">
                  <c:v>19.25</c:v>
                </c:pt>
                <c:pt idx="237">
                  <c:v>19.333300000000001</c:v>
                </c:pt>
                <c:pt idx="238">
                  <c:v>19.416699999999999</c:v>
                </c:pt>
                <c:pt idx="239">
                  <c:v>19.5</c:v>
                </c:pt>
                <c:pt idx="240">
                  <c:v>19.583300000000001</c:v>
                </c:pt>
                <c:pt idx="241">
                  <c:v>19.666699999999999</c:v>
                </c:pt>
                <c:pt idx="242">
                  <c:v>19.75</c:v>
                </c:pt>
                <c:pt idx="243">
                  <c:v>19.833300000000001</c:v>
                </c:pt>
                <c:pt idx="244">
                  <c:v>19.916699999999999</c:v>
                </c:pt>
                <c:pt idx="245">
                  <c:v>20</c:v>
                </c:pt>
                <c:pt idx="246">
                  <c:v>20.083300000000001</c:v>
                </c:pt>
                <c:pt idx="247">
                  <c:v>20.166699999999999</c:v>
                </c:pt>
                <c:pt idx="248">
                  <c:v>20.25</c:v>
                </c:pt>
                <c:pt idx="249">
                  <c:v>20.333300000000001</c:v>
                </c:pt>
                <c:pt idx="250">
                  <c:v>20.416699999999999</c:v>
                </c:pt>
                <c:pt idx="251">
                  <c:v>20.5</c:v>
                </c:pt>
                <c:pt idx="252">
                  <c:v>20.583300000000001</c:v>
                </c:pt>
                <c:pt idx="253">
                  <c:v>20.666699999999999</c:v>
                </c:pt>
                <c:pt idx="254">
                  <c:v>20.75</c:v>
                </c:pt>
                <c:pt idx="255">
                  <c:v>20.833300000000001</c:v>
                </c:pt>
                <c:pt idx="256">
                  <c:v>20.916699999999999</c:v>
                </c:pt>
                <c:pt idx="257">
                  <c:v>21</c:v>
                </c:pt>
                <c:pt idx="258">
                  <c:v>21.083300000000001</c:v>
                </c:pt>
                <c:pt idx="259">
                  <c:v>21.166699999999999</c:v>
                </c:pt>
                <c:pt idx="260">
                  <c:v>21.25</c:v>
                </c:pt>
                <c:pt idx="261">
                  <c:v>21.333300000000001</c:v>
                </c:pt>
                <c:pt idx="262">
                  <c:v>21.416699999999999</c:v>
                </c:pt>
                <c:pt idx="263">
                  <c:v>21.5</c:v>
                </c:pt>
                <c:pt idx="264">
                  <c:v>21.583300000000001</c:v>
                </c:pt>
                <c:pt idx="265">
                  <c:v>21.666699999999999</c:v>
                </c:pt>
                <c:pt idx="266">
                  <c:v>21.75</c:v>
                </c:pt>
                <c:pt idx="267">
                  <c:v>21.833300000000001</c:v>
                </c:pt>
                <c:pt idx="268">
                  <c:v>21.916699999999999</c:v>
                </c:pt>
                <c:pt idx="269">
                  <c:v>22</c:v>
                </c:pt>
                <c:pt idx="270">
                  <c:v>22.083300000000001</c:v>
                </c:pt>
                <c:pt idx="271">
                  <c:v>22.166699999999999</c:v>
                </c:pt>
                <c:pt idx="272">
                  <c:v>22.25</c:v>
                </c:pt>
                <c:pt idx="273">
                  <c:v>22.333300000000001</c:v>
                </c:pt>
                <c:pt idx="274">
                  <c:v>22.416699999999999</c:v>
                </c:pt>
                <c:pt idx="275">
                  <c:v>22.5</c:v>
                </c:pt>
                <c:pt idx="276">
                  <c:v>22.583300000000001</c:v>
                </c:pt>
                <c:pt idx="277">
                  <c:v>22.666699999999999</c:v>
                </c:pt>
                <c:pt idx="278">
                  <c:v>22.75</c:v>
                </c:pt>
                <c:pt idx="279">
                  <c:v>22.833300000000001</c:v>
                </c:pt>
                <c:pt idx="280">
                  <c:v>22.916699999999999</c:v>
                </c:pt>
                <c:pt idx="281">
                  <c:v>23</c:v>
                </c:pt>
                <c:pt idx="282">
                  <c:v>23.083300000000001</c:v>
                </c:pt>
                <c:pt idx="283">
                  <c:v>23.166699999999999</c:v>
                </c:pt>
                <c:pt idx="284">
                  <c:v>23.25</c:v>
                </c:pt>
                <c:pt idx="285">
                  <c:v>23.333300000000001</c:v>
                </c:pt>
                <c:pt idx="286">
                  <c:v>23.416699999999999</c:v>
                </c:pt>
                <c:pt idx="287">
                  <c:v>23.5</c:v>
                </c:pt>
                <c:pt idx="288">
                  <c:v>23.583300000000001</c:v>
                </c:pt>
                <c:pt idx="289">
                  <c:v>23.666699999999999</c:v>
                </c:pt>
                <c:pt idx="290">
                  <c:v>23.75</c:v>
                </c:pt>
                <c:pt idx="291">
                  <c:v>23.833300000000001</c:v>
                </c:pt>
                <c:pt idx="292">
                  <c:v>23.916699999999999</c:v>
                </c:pt>
                <c:pt idx="293">
                  <c:v>24</c:v>
                </c:pt>
                <c:pt idx="294">
                  <c:v>24.083300000000001</c:v>
                </c:pt>
                <c:pt idx="295">
                  <c:v>24.166699999999999</c:v>
                </c:pt>
                <c:pt idx="296">
                  <c:v>24.25</c:v>
                </c:pt>
                <c:pt idx="297">
                  <c:v>24.333300000000001</c:v>
                </c:pt>
                <c:pt idx="298">
                  <c:v>24.416699999999999</c:v>
                </c:pt>
                <c:pt idx="299">
                  <c:v>24.5</c:v>
                </c:pt>
                <c:pt idx="300">
                  <c:v>24.583300000000001</c:v>
                </c:pt>
                <c:pt idx="301">
                  <c:v>24.666699999999999</c:v>
                </c:pt>
                <c:pt idx="302">
                  <c:v>24.75</c:v>
                </c:pt>
                <c:pt idx="303">
                  <c:v>24.833300000000001</c:v>
                </c:pt>
                <c:pt idx="304">
                  <c:v>24.916699999999999</c:v>
                </c:pt>
                <c:pt idx="305">
                  <c:v>25</c:v>
                </c:pt>
                <c:pt idx="306">
                  <c:v>25.083300000000001</c:v>
                </c:pt>
                <c:pt idx="307">
                  <c:v>25.166699999999999</c:v>
                </c:pt>
                <c:pt idx="308">
                  <c:v>25.25</c:v>
                </c:pt>
                <c:pt idx="309">
                  <c:v>25.333300000000001</c:v>
                </c:pt>
                <c:pt idx="310">
                  <c:v>25.416699999999999</c:v>
                </c:pt>
                <c:pt idx="311">
                  <c:v>25.5</c:v>
                </c:pt>
                <c:pt idx="312">
                  <c:v>25.583300000000001</c:v>
                </c:pt>
                <c:pt idx="313">
                  <c:v>25.666699999999999</c:v>
                </c:pt>
                <c:pt idx="314">
                  <c:v>25.75</c:v>
                </c:pt>
                <c:pt idx="315">
                  <c:v>25.833300000000001</c:v>
                </c:pt>
                <c:pt idx="316">
                  <c:v>25.916699999999999</c:v>
                </c:pt>
                <c:pt idx="317">
                  <c:v>26</c:v>
                </c:pt>
                <c:pt idx="318">
                  <c:v>26.083300000000001</c:v>
                </c:pt>
                <c:pt idx="319">
                  <c:v>26.166699999999999</c:v>
                </c:pt>
                <c:pt idx="320">
                  <c:v>26.25</c:v>
                </c:pt>
                <c:pt idx="321">
                  <c:v>26.333300000000001</c:v>
                </c:pt>
                <c:pt idx="322">
                  <c:v>26.416699999999999</c:v>
                </c:pt>
                <c:pt idx="323">
                  <c:v>26.5</c:v>
                </c:pt>
                <c:pt idx="324">
                  <c:v>26.583300000000001</c:v>
                </c:pt>
                <c:pt idx="325">
                  <c:v>26.666699999999999</c:v>
                </c:pt>
                <c:pt idx="326">
                  <c:v>26.75</c:v>
                </c:pt>
                <c:pt idx="327">
                  <c:v>26.833300000000001</c:v>
                </c:pt>
                <c:pt idx="328">
                  <c:v>26.916699999999999</c:v>
                </c:pt>
                <c:pt idx="329">
                  <c:v>27</c:v>
                </c:pt>
                <c:pt idx="330">
                  <c:v>27.083300000000001</c:v>
                </c:pt>
                <c:pt idx="331">
                  <c:v>27.166699999999999</c:v>
                </c:pt>
                <c:pt idx="332">
                  <c:v>27.25</c:v>
                </c:pt>
                <c:pt idx="333">
                  <c:v>27.333300000000001</c:v>
                </c:pt>
                <c:pt idx="334">
                  <c:v>27.416699999999999</c:v>
                </c:pt>
                <c:pt idx="335">
                  <c:v>27.5</c:v>
                </c:pt>
                <c:pt idx="336">
                  <c:v>27.583300000000001</c:v>
                </c:pt>
                <c:pt idx="337">
                  <c:v>27.666699999999999</c:v>
                </c:pt>
                <c:pt idx="338">
                  <c:v>27.75</c:v>
                </c:pt>
                <c:pt idx="339">
                  <c:v>27.833300000000001</c:v>
                </c:pt>
                <c:pt idx="340">
                  <c:v>27.916699999999999</c:v>
                </c:pt>
                <c:pt idx="341">
                  <c:v>28</c:v>
                </c:pt>
                <c:pt idx="342">
                  <c:v>28.083300000000001</c:v>
                </c:pt>
                <c:pt idx="343">
                  <c:v>28.166699999999999</c:v>
                </c:pt>
                <c:pt idx="344">
                  <c:v>28.25</c:v>
                </c:pt>
                <c:pt idx="345">
                  <c:v>28.333300000000001</c:v>
                </c:pt>
                <c:pt idx="346">
                  <c:v>28.416699999999999</c:v>
                </c:pt>
                <c:pt idx="347">
                  <c:v>28.5</c:v>
                </c:pt>
                <c:pt idx="348">
                  <c:v>28.583300000000001</c:v>
                </c:pt>
                <c:pt idx="349">
                  <c:v>28.666699999999999</c:v>
                </c:pt>
                <c:pt idx="350">
                  <c:v>28.75</c:v>
                </c:pt>
                <c:pt idx="351">
                  <c:v>28.833300000000001</c:v>
                </c:pt>
                <c:pt idx="352">
                  <c:v>28.916699999999999</c:v>
                </c:pt>
                <c:pt idx="353">
                  <c:v>29</c:v>
                </c:pt>
                <c:pt idx="354">
                  <c:v>29.083300000000001</c:v>
                </c:pt>
                <c:pt idx="355">
                  <c:v>29.166699999999999</c:v>
                </c:pt>
                <c:pt idx="356">
                  <c:v>29.25</c:v>
                </c:pt>
                <c:pt idx="357">
                  <c:v>29.333300000000001</c:v>
                </c:pt>
                <c:pt idx="358">
                  <c:v>29.416699999999999</c:v>
                </c:pt>
                <c:pt idx="359">
                  <c:v>29.5</c:v>
                </c:pt>
                <c:pt idx="360">
                  <c:v>29.583300000000001</c:v>
                </c:pt>
                <c:pt idx="361">
                  <c:v>29.666699999999999</c:v>
                </c:pt>
              </c:numCache>
            </c:numRef>
          </c:cat>
          <c:val>
            <c:numRef>
              <c:f>Sheet2!$Q$2:$Q$363</c:f>
              <c:numCache>
                <c:formatCode>General</c:formatCode>
                <c:ptCount val="362"/>
                <c:pt idx="0">
                  <c:v>3956</c:v>
                </c:pt>
                <c:pt idx="1">
                  <c:v>3015</c:v>
                </c:pt>
                <c:pt idx="2">
                  <c:v>2670</c:v>
                </c:pt>
                <c:pt idx="3">
                  <c:v>2973</c:v>
                </c:pt>
                <c:pt idx="4">
                  <c:v>3681</c:v>
                </c:pt>
                <c:pt idx="5">
                  <c:v>4265</c:v>
                </c:pt>
                <c:pt idx="6">
                  <c:v>4077</c:v>
                </c:pt>
                <c:pt idx="7">
                  <c:v>3519</c:v>
                </c:pt>
                <c:pt idx="8">
                  <c:v>2851</c:v>
                </c:pt>
                <c:pt idx="9">
                  <c:v>2388</c:v>
                </c:pt>
                <c:pt idx="10">
                  <c:v>2029</c:v>
                </c:pt>
                <c:pt idx="11">
                  <c:v>1743</c:v>
                </c:pt>
                <c:pt idx="12">
                  <c:v>1590</c:v>
                </c:pt>
                <c:pt idx="13">
                  <c:v>1629</c:v>
                </c:pt>
                <c:pt idx="14">
                  <c:v>2040</c:v>
                </c:pt>
                <c:pt idx="15">
                  <c:v>2939</c:v>
                </c:pt>
                <c:pt idx="16">
                  <c:v>3929</c:v>
                </c:pt>
                <c:pt idx="17">
                  <c:v>4228</c:v>
                </c:pt>
                <c:pt idx="18">
                  <c:v>3856</c:v>
                </c:pt>
                <c:pt idx="19">
                  <c:v>3228</c:v>
                </c:pt>
                <c:pt idx="20">
                  <c:v>2634</c:v>
                </c:pt>
                <c:pt idx="21">
                  <c:v>2195</c:v>
                </c:pt>
                <c:pt idx="22">
                  <c:v>1899</c:v>
                </c:pt>
                <c:pt idx="23">
                  <c:v>1691</c:v>
                </c:pt>
                <c:pt idx="24">
                  <c:v>1551</c:v>
                </c:pt>
                <c:pt idx="25">
                  <c:v>1607</c:v>
                </c:pt>
                <c:pt idx="26">
                  <c:v>2107</c:v>
                </c:pt>
                <c:pt idx="27">
                  <c:v>2997</c:v>
                </c:pt>
                <c:pt idx="28">
                  <c:v>4015</c:v>
                </c:pt>
                <c:pt idx="29">
                  <c:v>4357</c:v>
                </c:pt>
                <c:pt idx="30">
                  <c:v>3914</c:v>
                </c:pt>
                <c:pt idx="31">
                  <c:v>3233</c:v>
                </c:pt>
                <c:pt idx="32">
                  <c:v>2644</c:v>
                </c:pt>
                <c:pt idx="33">
                  <c:v>2191</c:v>
                </c:pt>
                <c:pt idx="34">
                  <c:v>1884</c:v>
                </c:pt>
                <c:pt idx="35">
                  <c:v>1675</c:v>
                </c:pt>
                <c:pt idx="36">
                  <c:v>1538</c:v>
                </c:pt>
                <c:pt idx="37">
                  <c:v>1571</c:v>
                </c:pt>
                <c:pt idx="38">
                  <c:v>2037</c:v>
                </c:pt>
                <c:pt idx="39">
                  <c:v>3010</c:v>
                </c:pt>
                <c:pt idx="40">
                  <c:v>4026</c:v>
                </c:pt>
                <c:pt idx="41">
                  <c:v>4312</c:v>
                </c:pt>
                <c:pt idx="42">
                  <c:v>3961</c:v>
                </c:pt>
                <c:pt idx="43">
                  <c:v>3301</c:v>
                </c:pt>
                <c:pt idx="44">
                  <c:v>2678</c:v>
                </c:pt>
                <c:pt idx="45">
                  <c:v>2275</c:v>
                </c:pt>
                <c:pt idx="46">
                  <c:v>1933</c:v>
                </c:pt>
                <c:pt idx="47">
                  <c:v>1708</c:v>
                </c:pt>
                <c:pt idx="48">
                  <c:v>1555</c:v>
                </c:pt>
                <c:pt idx="49">
                  <c:v>1560</c:v>
                </c:pt>
                <c:pt idx="50">
                  <c:v>2035</c:v>
                </c:pt>
                <c:pt idx="51">
                  <c:v>3009</c:v>
                </c:pt>
                <c:pt idx="52">
                  <c:v>4009</c:v>
                </c:pt>
                <c:pt idx="53">
                  <c:v>4357</c:v>
                </c:pt>
                <c:pt idx="54">
                  <c:v>3915</c:v>
                </c:pt>
                <c:pt idx="55">
                  <c:v>3170</c:v>
                </c:pt>
                <c:pt idx="56">
                  <c:v>2601</c:v>
                </c:pt>
                <c:pt idx="57">
                  <c:v>2192</c:v>
                </c:pt>
                <c:pt idx="58">
                  <c:v>1875</c:v>
                </c:pt>
                <c:pt idx="59">
                  <c:v>1633</c:v>
                </c:pt>
                <c:pt idx="60">
                  <c:v>1510</c:v>
                </c:pt>
                <c:pt idx="61">
                  <c:v>1590</c:v>
                </c:pt>
                <c:pt idx="62">
                  <c:v>2020</c:v>
                </c:pt>
                <c:pt idx="63">
                  <c:v>2949</c:v>
                </c:pt>
                <c:pt idx="64">
                  <c:v>3865</c:v>
                </c:pt>
                <c:pt idx="65">
                  <c:v>4195</c:v>
                </c:pt>
                <c:pt idx="66">
                  <c:v>3809</c:v>
                </c:pt>
                <c:pt idx="67">
                  <c:v>3137</c:v>
                </c:pt>
                <c:pt idx="68">
                  <c:v>2556</c:v>
                </c:pt>
                <c:pt idx="69">
                  <c:v>2137</c:v>
                </c:pt>
                <c:pt idx="70">
                  <c:v>1834</c:v>
                </c:pt>
                <c:pt idx="71">
                  <c:v>1619</c:v>
                </c:pt>
                <c:pt idx="72">
                  <c:v>1486</c:v>
                </c:pt>
                <c:pt idx="73">
                  <c:v>1524</c:v>
                </c:pt>
                <c:pt idx="74">
                  <c:v>1949</c:v>
                </c:pt>
                <c:pt idx="75">
                  <c:v>2903</c:v>
                </c:pt>
                <c:pt idx="76">
                  <c:v>3855</c:v>
                </c:pt>
                <c:pt idx="77">
                  <c:v>4168</c:v>
                </c:pt>
                <c:pt idx="78">
                  <c:v>3844</c:v>
                </c:pt>
                <c:pt idx="79">
                  <c:v>3164</c:v>
                </c:pt>
                <c:pt idx="80">
                  <c:v>2638</c:v>
                </c:pt>
                <c:pt idx="81">
                  <c:v>2221</c:v>
                </c:pt>
                <c:pt idx="82">
                  <c:v>1923</c:v>
                </c:pt>
                <c:pt idx="83">
                  <c:v>1692</c:v>
                </c:pt>
                <c:pt idx="84">
                  <c:v>1541</c:v>
                </c:pt>
                <c:pt idx="85">
                  <c:v>1536</c:v>
                </c:pt>
                <c:pt idx="86">
                  <c:v>2004</c:v>
                </c:pt>
                <c:pt idx="87">
                  <c:v>2968</c:v>
                </c:pt>
                <c:pt idx="88">
                  <c:v>3911</c:v>
                </c:pt>
                <c:pt idx="89">
                  <c:v>4201</c:v>
                </c:pt>
                <c:pt idx="90">
                  <c:v>3828</c:v>
                </c:pt>
                <c:pt idx="91">
                  <c:v>3196</c:v>
                </c:pt>
                <c:pt idx="92">
                  <c:v>2623</c:v>
                </c:pt>
                <c:pt idx="93">
                  <c:v>2135</c:v>
                </c:pt>
                <c:pt idx="94">
                  <c:v>1832</c:v>
                </c:pt>
                <c:pt idx="95">
                  <c:v>1610</c:v>
                </c:pt>
                <c:pt idx="96">
                  <c:v>1485</c:v>
                </c:pt>
                <c:pt idx="97">
                  <c:v>1504</c:v>
                </c:pt>
                <c:pt idx="98">
                  <c:v>2040</c:v>
                </c:pt>
                <c:pt idx="99">
                  <c:v>2942</c:v>
                </c:pt>
                <c:pt idx="100">
                  <c:v>3960</c:v>
                </c:pt>
                <c:pt idx="101">
                  <c:v>4370</c:v>
                </c:pt>
                <c:pt idx="102">
                  <c:v>3988</c:v>
                </c:pt>
                <c:pt idx="103">
                  <c:v>3323</c:v>
                </c:pt>
                <c:pt idx="104">
                  <c:v>2699</c:v>
                </c:pt>
                <c:pt idx="105">
                  <c:v>2234</c:v>
                </c:pt>
                <c:pt idx="106">
                  <c:v>1903</c:v>
                </c:pt>
                <c:pt idx="107">
                  <c:v>1669</c:v>
                </c:pt>
                <c:pt idx="108">
                  <c:v>1532</c:v>
                </c:pt>
                <c:pt idx="109">
                  <c:v>1595</c:v>
                </c:pt>
                <c:pt idx="110">
                  <c:v>2036</c:v>
                </c:pt>
                <c:pt idx="111">
                  <c:v>2970</c:v>
                </c:pt>
                <c:pt idx="112">
                  <c:v>3912</c:v>
                </c:pt>
                <c:pt idx="113">
                  <c:v>4208</c:v>
                </c:pt>
                <c:pt idx="114">
                  <c:v>3820</c:v>
                </c:pt>
                <c:pt idx="115">
                  <c:v>3118</c:v>
                </c:pt>
                <c:pt idx="116">
                  <c:v>2570</c:v>
                </c:pt>
                <c:pt idx="117">
                  <c:v>2169</c:v>
                </c:pt>
                <c:pt idx="118">
                  <c:v>1858</c:v>
                </c:pt>
                <c:pt idx="119">
                  <c:v>1641</c:v>
                </c:pt>
                <c:pt idx="120">
                  <c:v>1493</c:v>
                </c:pt>
                <c:pt idx="121">
                  <c:v>1552</c:v>
                </c:pt>
                <c:pt idx="122">
                  <c:v>1974</c:v>
                </c:pt>
                <c:pt idx="123">
                  <c:v>2889</c:v>
                </c:pt>
                <c:pt idx="124">
                  <c:v>3791</c:v>
                </c:pt>
                <c:pt idx="125">
                  <c:v>4166</c:v>
                </c:pt>
                <c:pt idx="126">
                  <c:v>3872</c:v>
                </c:pt>
                <c:pt idx="127">
                  <c:v>3188</c:v>
                </c:pt>
                <c:pt idx="128">
                  <c:v>2615</c:v>
                </c:pt>
                <c:pt idx="129">
                  <c:v>2187</c:v>
                </c:pt>
                <c:pt idx="130">
                  <c:v>1890</c:v>
                </c:pt>
                <c:pt idx="131">
                  <c:v>1661</c:v>
                </c:pt>
                <c:pt idx="132">
                  <c:v>1475</c:v>
                </c:pt>
                <c:pt idx="133">
                  <c:v>1517</c:v>
                </c:pt>
                <c:pt idx="134">
                  <c:v>2019</c:v>
                </c:pt>
                <c:pt idx="135">
                  <c:v>2947</c:v>
                </c:pt>
                <c:pt idx="136">
                  <c:v>3935</c:v>
                </c:pt>
                <c:pt idx="137">
                  <c:v>4353</c:v>
                </c:pt>
                <c:pt idx="138">
                  <c:v>3975</c:v>
                </c:pt>
                <c:pt idx="139">
                  <c:v>3284</c:v>
                </c:pt>
                <c:pt idx="140">
                  <c:v>2655</c:v>
                </c:pt>
                <c:pt idx="141">
                  <c:v>2169</c:v>
                </c:pt>
                <c:pt idx="142">
                  <c:v>1859</c:v>
                </c:pt>
                <c:pt idx="143">
                  <c:v>1633</c:v>
                </c:pt>
                <c:pt idx="144">
                  <c:v>1489</c:v>
                </c:pt>
                <c:pt idx="145">
                  <c:v>1519</c:v>
                </c:pt>
                <c:pt idx="146">
                  <c:v>1951</c:v>
                </c:pt>
                <c:pt idx="147">
                  <c:v>2783</c:v>
                </c:pt>
                <c:pt idx="148">
                  <c:v>3704</c:v>
                </c:pt>
                <c:pt idx="149">
                  <c:v>4127</c:v>
                </c:pt>
                <c:pt idx="150">
                  <c:v>3744</c:v>
                </c:pt>
                <c:pt idx="151">
                  <c:v>3102</c:v>
                </c:pt>
                <c:pt idx="152">
                  <c:v>2536</c:v>
                </c:pt>
                <c:pt idx="153">
                  <c:v>2124</c:v>
                </c:pt>
                <c:pt idx="154">
                  <c:v>1883</c:v>
                </c:pt>
                <c:pt idx="155">
                  <c:v>1641</c:v>
                </c:pt>
                <c:pt idx="156">
                  <c:v>1492</c:v>
                </c:pt>
                <c:pt idx="157">
                  <c:v>1535</c:v>
                </c:pt>
                <c:pt idx="158">
                  <c:v>1989</c:v>
                </c:pt>
                <c:pt idx="159">
                  <c:v>2859</c:v>
                </c:pt>
                <c:pt idx="160">
                  <c:v>3878</c:v>
                </c:pt>
                <c:pt idx="161">
                  <c:v>4283</c:v>
                </c:pt>
                <c:pt idx="162">
                  <c:v>3895</c:v>
                </c:pt>
                <c:pt idx="163">
                  <c:v>3281</c:v>
                </c:pt>
                <c:pt idx="164">
                  <c:v>2673</c:v>
                </c:pt>
                <c:pt idx="165">
                  <c:v>2213</c:v>
                </c:pt>
                <c:pt idx="166">
                  <c:v>1892</c:v>
                </c:pt>
                <c:pt idx="167">
                  <c:v>1664</c:v>
                </c:pt>
                <c:pt idx="168">
                  <c:v>1514</c:v>
                </c:pt>
                <c:pt idx="169">
                  <c:v>1563</c:v>
                </c:pt>
                <c:pt idx="170">
                  <c:v>2082</c:v>
                </c:pt>
                <c:pt idx="171">
                  <c:v>3104</c:v>
                </c:pt>
                <c:pt idx="172">
                  <c:v>4062</c:v>
                </c:pt>
                <c:pt idx="173">
                  <c:v>4388</c:v>
                </c:pt>
                <c:pt idx="174">
                  <c:v>3917</c:v>
                </c:pt>
                <c:pt idx="175">
                  <c:v>3240</c:v>
                </c:pt>
                <c:pt idx="176">
                  <c:v>2596</c:v>
                </c:pt>
                <c:pt idx="177">
                  <c:v>2188</c:v>
                </c:pt>
                <c:pt idx="178">
                  <c:v>1885</c:v>
                </c:pt>
                <c:pt idx="179">
                  <c:v>1653</c:v>
                </c:pt>
                <c:pt idx="180">
                  <c:v>1519</c:v>
                </c:pt>
                <c:pt idx="181">
                  <c:v>1532</c:v>
                </c:pt>
                <c:pt idx="182">
                  <c:v>2002</c:v>
                </c:pt>
                <c:pt idx="183">
                  <c:v>3000</c:v>
                </c:pt>
                <c:pt idx="184">
                  <c:v>3945</c:v>
                </c:pt>
                <c:pt idx="185">
                  <c:v>4318</c:v>
                </c:pt>
                <c:pt idx="186">
                  <c:v>3946</c:v>
                </c:pt>
                <c:pt idx="187">
                  <c:v>3250</c:v>
                </c:pt>
                <c:pt idx="188">
                  <c:v>2694</c:v>
                </c:pt>
                <c:pt idx="189">
                  <c:v>2207</c:v>
                </c:pt>
                <c:pt idx="190">
                  <c:v>1899</c:v>
                </c:pt>
                <c:pt idx="191">
                  <c:v>1685</c:v>
                </c:pt>
                <c:pt idx="192">
                  <c:v>1514</c:v>
                </c:pt>
                <c:pt idx="193">
                  <c:v>1560</c:v>
                </c:pt>
                <c:pt idx="194">
                  <c:v>1993</c:v>
                </c:pt>
                <c:pt idx="195">
                  <c:v>2907</c:v>
                </c:pt>
                <c:pt idx="196">
                  <c:v>3766</c:v>
                </c:pt>
                <c:pt idx="197">
                  <c:v>4102</c:v>
                </c:pt>
                <c:pt idx="198">
                  <c:v>3769</c:v>
                </c:pt>
                <c:pt idx="199">
                  <c:v>3119</c:v>
                </c:pt>
                <c:pt idx="200">
                  <c:v>2526</c:v>
                </c:pt>
                <c:pt idx="201">
                  <c:v>2116</c:v>
                </c:pt>
                <c:pt idx="202">
                  <c:v>1834</c:v>
                </c:pt>
                <c:pt idx="203">
                  <c:v>1607</c:v>
                </c:pt>
                <c:pt idx="204">
                  <c:v>1461</c:v>
                </c:pt>
                <c:pt idx="205">
                  <c:v>1513</c:v>
                </c:pt>
                <c:pt idx="206">
                  <c:v>1919</c:v>
                </c:pt>
                <c:pt idx="207">
                  <c:v>2792</c:v>
                </c:pt>
                <c:pt idx="208">
                  <c:v>3743</c:v>
                </c:pt>
                <c:pt idx="209">
                  <c:v>4159</c:v>
                </c:pt>
                <c:pt idx="210">
                  <c:v>3790</c:v>
                </c:pt>
                <c:pt idx="211">
                  <c:v>3155</c:v>
                </c:pt>
                <c:pt idx="212">
                  <c:v>2572</c:v>
                </c:pt>
                <c:pt idx="213">
                  <c:v>2141</c:v>
                </c:pt>
                <c:pt idx="214">
                  <c:v>1841</c:v>
                </c:pt>
                <c:pt idx="215">
                  <c:v>1601</c:v>
                </c:pt>
                <c:pt idx="216">
                  <c:v>1447</c:v>
                </c:pt>
                <c:pt idx="217">
                  <c:v>1482</c:v>
                </c:pt>
                <c:pt idx="218">
                  <c:v>1880</c:v>
                </c:pt>
                <c:pt idx="219">
                  <c:v>2780</c:v>
                </c:pt>
                <c:pt idx="220">
                  <c:v>3783</c:v>
                </c:pt>
                <c:pt idx="221">
                  <c:v>4105</c:v>
                </c:pt>
                <c:pt idx="222">
                  <c:v>3759</c:v>
                </c:pt>
                <c:pt idx="223">
                  <c:v>3145</c:v>
                </c:pt>
                <c:pt idx="224">
                  <c:v>2583</c:v>
                </c:pt>
                <c:pt idx="225">
                  <c:v>2133</c:v>
                </c:pt>
                <c:pt idx="226">
                  <c:v>1825</c:v>
                </c:pt>
                <c:pt idx="227">
                  <c:v>1592</c:v>
                </c:pt>
                <c:pt idx="228">
                  <c:v>1467</c:v>
                </c:pt>
                <c:pt idx="229">
                  <c:v>1499</c:v>
                </c:pt>
                <c:pt idx="230">
                  <c:v>1972</c:v>
                </c:pt>
                <c:pt idx="231">
                  <c:v>2849</c:v>
                </c:pt>
                <c:pt idx="232">
                  <c:v>3798</c:v>
                </c:pt>
                <c:pt idx="233">
                  <c:v>4161</c:v>
                </c:pt>
                <c:pt idx="234">
                  <c:v>3752</c:v>
                </c:pt>
                <c:pt idx="235">
                  <c:v>3097</c:v>
                </c:pt>
                <c:pt idx="236">
                  <c:v>2519</c:v>
                </c:pt>
                <c:pt idx="237">
                  <c:v>2155</c:v>
                </c:pt>
                <c:pt idx="238">
                  <c:v>1866</c:v>
                </c:pt>
                <c:pt idx="239">
                  <c:v>1647</c:v>
                </c:pt>
                <c:pt idx="240">
                  <c:v>1492</c:v>
                </c:pt>
                <c:pt idx="241">
                  <c:v>1504</c:v>
                </c:pt>
                <c:pt idx="242">
                  <c:v>1956</c:v>
                </c:pt>
                <c:pt idx="243">
                  <c:v>2847</c:v>
                </c:pt>
                <c:pt idx="244">
                  <c:v>3859</c:v>
                </c:pt>
                <c:pt idx="245">
                  <c:v>4232</c:v>
                </c:pt>
                <c:pt idx="246">
                  <c:v>3874</c:v>
                </c:pt>
                <c:pt idx="247">
                  <c:v>3263</c:v>
                </c:pt>
                <c:pt idx="248">
                  <c:v>2658</c:v>
                </c:pt>
                <c:pt idx="249">
                  <c:v>2217</c:v>
                </c:pt>
                <c:pt idx="250">
                  <c:v>1938</c:v>
                </c:pt>
                <c:pt idx="251">
                  <c:v>1703</c:v>
                </c:pt>
                <c:pt idx="252">
                  <c:v>1533</c:v>
                </c:pt>
                <c:pt idx="253">
                  <c:v>1581</c:v>
                </c:pt>
                <c:pt idx="254">
                  <c:v>1984</c:v>
                </c:pt>
                <c:pt idx="255">
                  <c:v>2945</c:v>
                </c:pt>
                <c:pt idx="256">
                  <c:v>3943</c:v>
                </c:pt>
                <c:pt idx="257">
                  <c:v>4308</c:v>
                </c:pt>
                <c:pt idx="258">
                  <c:v>3883</c:v>
                </c:pt>
                <c:pt idx="259">
                  <c:v>3227</c:v>
                </c:pt>
                <c:pt idx="260">
                  <c:v>2643</c:v>
                </c:pt>
                <c:pt idx="261">
                  <c:v>2221</c:v>
                </c:pt>
                <c:pt idx="262">
                  <c:v>1892</c:v>
                </c:pt>
                <c:pt idx="263">
                  <c:v>1665</c:v>
                </c:pt>
                <c:pt idx="264">
                  <c:v>1515</c:v>
                </c:pt>
                <c:pt idx="265">
                  <c:v>1599</c:v>
                </c:pt>
                <c:pt idx="266">
                  <c:v>2067</c:v>
                </c:pt>
                <c:pt idx="267">
                  <c:v>2979</c:v>
                </c:pt>
                <c:pt idx="268">
                  <c:v>3943</c:v>
                </c:pt>
                <c:pt idx="269">
                  <c:v>4309</c:v>
                </c:pt>
                <c:pt idx="270">
                  <c:v>3798</c:v>
                </c:pt>
                <c:pt idx="271">
                  <c:v>3094</c:v>
                </c:pt>
                <c:pt idx="272">
                  <c:v>2562</c:v>
                </c:pt>
                <c:pt idx="273">
                  <c:v>2162</c:v>
                </c:pt>
                <c:pt idx="274">
                  <c:v>1852</c:v>
                </c:pt>
                <c:pt idx="275">
                  <c:v>1612</c:v>
                </c:pt>
                <c:pt idx="276">
                  <c:v>1461</c:v>
                </c:pt>
                <c:pt idx="277">
                  <c:v>1502</c:v>
                </c:pt>
                <c:pt idx="278">
                  <c:v>1959</c:v>
                </c:pt>
                <c:pt idx="279">
                  <c:v>2848</c:v>
                </c:pt>
                <c:pt idx="280">
                  <c:v>3857</c:v>
                </c:pt>
                <c:pt idx="281">
                  <c:v>4142</c:v>
                </c:pt>
                <c:pt idx="282">
                  <c:v>3830</c:v>
                </c:pt>
                <c:pt idx="283">
                  <c:v>3224</c:v>
                </c:pt>
                <c:pt idx="284">
                  <c:v>2641</c:v>
                </c:pt>
                <c:pt idx="285">
                  <c:v>2177</c:v>
                </c:pt>
                <c:pt idx="286">
                  <c:v>1886</c:v>
                </c:pt>
                <c:pt idx="287">
                  <c:v>1656</c:v>
                </c:pt>
                <c:pt idx="288">
                  <c:v>1476</c:v>
                </c:pt>
                <c:pt idx="289">
                  <c:v>1505</c:v>
                </c:pt>
                <c:pt idx="290">
                  <c:v>1987</c:v>
                </c:pt>
                <c:pt idx="291">
                  <c:v>2899</c:v>
                </c:pt>
                <c:pt idx="292">
                  <c:v>3847</c:v>
                </c:pt>
                <c:pt idx="293">
                  <c:v>4318</c:v>
                </c:pt>
                <c:pt idx="294">
                  <c:v>3951</c:v>
                </c:pt>
                <c:pt idx="295">
                  <c:v>3330</c:v>
                </c:pt>
                <c:pt idx="296">
                  <c:v>2733</c:v>
                </c:pt>
                <c:pt idx="297">
                  <c:v>2259</c:v>
                </c:pt>
                <c:pt idx="298">
                  <c:v>1923</c:v>
                </c:pt>
                <c:pt idx="299">
                  <c:v>1665</c:v>
                </c:pt>
                <c:pt idx="300">
                  <c:v>1528</c:v>
                </c:pt>
                <c:pt idx="301">
                  <c:v>1568</c:v>
                </c:pt>
                <c:pt idx="302">
                  <c:v>2067</c:v>
                </c:pt>
                <c:pt idx="303">
                  <c:v>3048</c:v>
                </c:pt>
                <c:pt idx="304">
                  <c:v>4031</c:v>
                </c:pt>
                <c:pt idx="305">
                  <c:v>4510</c:v>
                </c:pt>
                <c:pt idx="306">
                  <c:v>4035</c:v>
                </c:pt>
                <c:pt idx="307">
                  <c:v>3323</c:v>
                </c:pt>
                <c:pt idx="308">
                  <c:v>2732</c:v>
                </c:pt>
                <c:pt idx="309">
                  <c:v>2279</c:v>
                </c:pt>
                <c:pt idx="310">
                  <c:v>1939</c:v>
                </c:pt>
                <c:pt idx="311">
                  <c:v>1695</c:v>
                </c:pt>
                <c:pt idx="312">
                  <c:v>1541</c:v>
                </c:pt>
                <c:pt idx="313">
                  <c:v>1545</c:v>
                </c:pt>
                <c:pt idx="314">
                  <c:v>2020</c:v>
                </c:pt>
                <c:pt idx="315">
                  <c:v>2944</c:v>
                </c:pt>
                <c:pt idx="316">
                  <c:v>3962</c:v>
                </c:pt>
                <c:pt idx="317">
                  <c:v>4313</c:v>
                </c:pt>
                <c:pt idx="318">
                  <c:v>3974</c:v>
                </c:pt>
                <c:pt idx="319">
                  <c:v>3256</c:v>
                </c:pt>
                <c:pt idx="320">
                  <c:v>2637</c:v>
                </c:pt>
                <c:pt idx="321">
                  <c:v>2212</c:v>
                </c:pt>
                <c:pt idx="322">
                  <c:v>1901</c:v>
                </c:pt>
                <c:pt idx="323">
                  <c:v>1650</c:v>
                </c:pt>
                <c:pt idx="324">
                  <c:v>1525</c:v>
                </c:pt>
                <c:pt idx="325">
                  <c:v>1554</c:v>
                </c:pt>
                <c:pt idx="326">
                  <c:v>1999</c:v>
                </c:pt>
                <c:pt idx="327">
                  <c:v>2964</c:v>
                </c:pt>
                <c:pt idx="328">
                  <c:v>3921</c:v>
                </c:pt>
                <c:pt idx="329">
                  <c:v>4198</c:v>
                </c:pt>
                <c:pt idx="330">
                  <c:v>3778</c:v>
                </c:pt>
                <c:pt idx="331">
                  <c:v>3164</c:v>
                </c:pt>
                <c:pt idx="332">
                  <c:v>2610</c:v>
                </c:pt>
                <c:pt idx="333">
                  <c:v>2165</c:v>
                </c:pt>
                <c:pt idx="334">
                  <c:v>1865</c:v>
                </c:pt>
                <c:pt idx="335">
                  <c:v>1619</c:v>
                </c:pt>
                <c:pt idx="336">
                  <c:v>1497</c:v>
                </c:pt>
                <c:pt idx="337">
                  <c:v>1584</c:v>
                </c:pt>
                <c:pt idx="338">
                  <c:v>2043</c:v>
                </c:pt>
                <c:pt idx="339">
                  <c:v>2976</c:v>
                </c:pt>
                <c:pt idx="340">
                  <c:v>3885</c:v>
                </c:pt>
                <c:pt idx="341">
                  <c:v>4222</c:v>
                </c:pt>
                <c:pt idx="342">
                  <c:v>3894</c:v>
                </c:pt>
                <c:pt idx="343">
                  <c:v>3191</c:v>
                </c:pt>
                <c:pt idx="344">
                  <c:v>2641</c:v>
                </c:pt>
                <c:pt idx="345">
                  <c:v>2220</c:v>
                </c:pt>
                <c:pt idx="346">
                  <c:v>1939</c:v>
                </c:pt>
                <c:pt idx="347">
                  <c:v>1690</c:v>
                </c:pt>
                <c:pt idx="348">
                  <c:v>1536</c:v>
                </c:pt>
                <c:pt idx="349">
                  <c:v>1576</c:v>
                </c:pt>
                <c:pt idx="350">
                  <c:v>2039</c:v>
                </c:pt>
                <c:pt idx="351">
                  <c:v>2983</c:v>
                </c:pt>
                <c:pt idx="352">
                  <c:v>3855</c:v>
                </c:pt>
                <c:pt idx="353">
                  <c:v>4196</c:v>
                </c:pt>
                <c:pt idx="354">
                  <c:v>3852</c:v>
                </c:pt>
                <c:pt idx="355">
                  <c:v>3171</c:v>
                </c:pt>
                <c:pt idx="356">
                  <c:v>2562</c:v>
                </c:pt>
                <c:pt idx="357">
                  <c:v>2177</c:v>
                </c:pt>
                <c:pt idx="358">
                  <c:v>1897</c:v>
                </c:pt>
                <c:pt idx="359">
                  <c:v>1669</c:v>
                </c:pt>
                <c:pt idx="360">
                  <c:v>1522</c:v>
                </c:pt>
                <c:pt idx="361">
                  <c:v>1582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0B-4AD9-B982-78BC732714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2908048"/>
        <c:axId val="1352904688"/>
        <c:extLst/>
      </c:lineChart>
      <c:catAx>
        <c:axId val="1352908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47194123722089448"/>
              <c:y val="0.83602380431612711"/>
            </c:manualLayout>
          </c:layout>
          <c:overlay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2904688"/>
        <c:crosses val="autoZero"/>
        <c:auto val="1"/>
        <c:lblAlgn val="ctr"/>
        <c:lblOffset val="100"/>
        <c:tickLblSkip val="24"/>
        <c:tickMarkSkip val="24"/>
        <c:noMultiLvlLbl val="0"/>
      </c:catAx>
      <c:valAx>
        <c:axId val="1352904688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Barnacles (Thousands)</a:t>
                </a:r>
              </a:p>
            </c:rich>
          </c:tx>
          <c:layout>
            <c:manualLayout>
              <c:xMode val="edge"/>
              <c:yMode val="edge"/>
              <c:x val="1.2012026908917057E-2"/>
              <c:y val="0.161401100904053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2908048"/>
        <c:crosses val="autoZero"/>
        <c:crossBetween val="midCat"/>
        <c:majorUnit val="1000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83932317001376"/>
          <c:y val="0.91870024059492561"/>
          <c:w val="0.68707601486403747"/>
          <c:h val="6.50960557013706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8/16/2024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8/16/2024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Kay liked mentioning that the Continuous Reproduction initially peaked over carrying-capacity and then crashed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Kay liked mentioning that the Continuous Reproduction initially peaked over carrying-capacity and then crashed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cline from John’s Paper to connect back to larger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02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was 20 minutes, need to cut that down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6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much less text here</a:t>
            </a:r>
          </a:p>
          <a:p>
            <a:endParaRPr lang="en-US" dirty="0"/>
          </a:p>
          <a:p>
            <a:r>
              <a:rPr lang="en-US" dirty="0"/>
              <a:t>Lean more into modeling barnacles as a tool for understanding ecosystem health with Climate Change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2200" dirty="0"/>
              <a:t>In general, they help 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Check our assumptions and beliefs about how ecology, evolution and genomics work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Observe evolution on much greater spatial and temporal scales than otherwise possible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Understand the impact humans have on ecosystems, such as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Climate Change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Habitat loss (and gain)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Pollution and subsequent mitigation efforts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1200" dirty="0"/>
              <a:t>For the Pacific acorn barnacle specifically, we can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Strengthen our understanding of how genomics works in organisms with large effective populations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Study adaptation to changing environments across large environmental gradients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Hypothesize how </a:t>
            </a:r>
            <a:r>
              <a:rPr lang="en-US" sz="1200" i="1" dirty="0"/>
              <a:t>B. glandula</a:t>
            </a:r>
            <a:r>
              <a:rPr lang="en-US" sz="1200" dirty="0"/>
              <a:t> fares under various levels of ocean warming and acidification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See how human use of estuaries and the ocean results in changes to habitat and the spreading of invasive species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to include video of barnacles</a:t>
            </a:r>
          </a:p>
          <a:p>
            <a:endParaRPr lang="en-US" dirty="0"/>
          </a:p>
          <a:p>
            <a:r>
              <a:rPr lang="en-US" dirty="0"/>
              <a:t>Bryan also liked putting this in context with the picture of the west cost</a:t>
            </a:r>
          </a:p>
          <a:p>
            <a:endParaRPr lang="en-US" dirty="0"/>
          </a:p>
          <a:p>
            <a:r>
              <a:rPr lang="en-US" dirty="0"/>
              <a:t>Put timing for life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8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Michelangelo’s David, Photo by </a:t>
            </a:r>
            <a:r>
              <a:rPr lang="en-US" dirty="0" err="1"/>
              <a:t>Jörg</a:t>
            </a:r>
            <a:r>
              <a:rPr lang="en-US" dirty="0"/>
              <a:t> Bittner Unna - Own work, CC BY 3.0, https://commons.wikimedia.org/w/index.php?curid=56633971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2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Hermaphroditic but self-fertilization is uncommon</a:t>
            </a:r>
          </a:p>
          <a:p>
            <a:endParaRPr lang="en-US" dirty="0"/>
          </a:p>
          <a:p>
            <a:r>
              <a:rPr lang="en-US" dirty="0"/>
              <a:t>Because adult barnacles are sessile (don’t move), they don’t have much ability to seek out a fit mate. Instead, they use an external appendage to reproduce with their neighbors</a:t>
            </a:r>
          </a:p>
          <a:p>
            <a:endParaRPr lang="en-US" dirty="0"/>
          </a:p>
          <a:p>
            <a:r>
              <a:rPr lang="en-US" dirty="0"/>
              <a:t>Unlike most sessile organisms, barnacles have internal fertilization. That means they keep their eggs inside of them instead of fertilizing them after they’ve been laid</a:t>
            </a:r>
          </a:p>
          <a:p>
            <a:endParaRPr lang="en-US" dirty="0"/>
          </a:p>
          <a:p>
            <a:r>
              <a:rPr lang="en-US" dirty="0"/>
              <a:t>They also have a reproductive window during which they produce multiple broods of offspring</a:t>
            </a:r>
          </a:p>
          <a:p>
            <a:endParaRPr lang="en-US" dirty="0"/>
          </a:p>
          <a:p>
            <a:r>
              <a:rPr lang="en-US" dirty="0"/>
              <a:t>Put more focus on the graph, the words should be verbal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List (very basic) what we add to make the organisms look like barnacles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Hermaphroditic but self-fertilization is uncommon</a:t>
            </a:r>
          </a:p>
          <a:p>
            <a:endParaRPr lang="en-US" dirty="0"/>
          </a:p>
          <a:p>
            <a:r>
              <a:rPr lang="en-US" dirty="0"/>
              <a:t>Because adult barnacles are sessile (don’t move), they don’t have much ability to seek out a fit mate. Instead, they use an external appendage to reproduce with their neighbors</a:t>
            </a:r>
          </a:p>
          <a:p>
            <a:endParaRPr lang="en-US" dirty="0"/>
          </a:p>
          <a:p>
            <a:r>
              <a:rPr lang="en-US" dirty="0"/>
              <a:t>Unlike most sessile organisms, barnacles have internal fertilization. That means they keep their eggs inside of them instead of fertilizing them after they’ve been laid</a:t>
            </a:r>
          </a:p>
          <a:p>
            <a:endParaRPr lang="en-US" dirty="0"/>
          </a:p>
          <a:p>
            <a:r>
              <a:rPr lang="en-US" dirty="0"/>
              <a:t>They also have a reproductive window during which they produce multiple broods of offspring</a:t>
            </a:r>
          </a:p>
          <a:p>
            <a:endParaRPr lang="en-US" dirty="0"/>
          </a:p>
          <a:p>
            <a:r>
              <a:rPr lang="en-US" dirty="0"/>
              <a:t>Put more focus on the graph, the words should be verbal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0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Kay liked mentioning that the Continuous Reproduction initially peaked over carrying-capacity and then crashed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19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Kay liked mentioning that the Continuous Reproduction initially peaked over carrying-capacity and then crashed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1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754880"/>
            <a:ext cx="11430000" cy="13716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528" y="6126480"/>
            <a:ext cx="603504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endParaRPr lang="en-US" noProof="0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48640" y="2286000"/>
            <a:ext cx="11091672" cy="3346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492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ottom Right">
            <a:extLst>
              <a:ext uri="{FF2B5EF4-FFF2-40B4-BE49-F238E27FC236}">
                <a16:creationId xmlns:a16="http://schemas.microsoft.com/office/drawing/2014/main" id="{0E5E4AF1-5C64-AF7D-3DCF-67FF6202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0" y="4222592"/>
            <a:ext cx="4572000" cy="2635408"/>
            <a:chOff x="7980400" y="3276601"/>
            <a:chExt cx="4211600" cy="3581399"/>
          </a:xfrm>
        </p:grpSpPr>
        <p:grpSp>
          <p:nvGrpSpPr>
            <p:cNvPr id="3" name="Graphic 157">
              <a:extLst>
                <a:ext uri="{FF2B5EF4-FFF2-40B4-BE49-F238E27FC236}">
                  <a16:creationId xmlns:a16="http://schemas.microsoft.com/office/drawing/2014/main" id="{3504D9AC-A56D-26E2-7628-FCA20564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3A60F7DC-D428-2691-2024-FDC0A8F1D7F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4F8DA334-9C3E-53D2-8336-7253E3AF12E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D9A6F1F6-9959-9331-EF7E-CF44211DAC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91C24A8C-16F8-C6CF-A3D3-20BD9FE4625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B276BD0-4A6B-06B9-AD17-28C45F54EDC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20566CB5-910F-9CBD-3521-93919244860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5591EF06-D01C-ED06-33B6-7ABBB5C40B1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AD4040B3-F70D-2EBB-B994-6A24050A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475488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98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6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op Right">
            <a:extLst>
              <a:ext uri="{FF2B5EF4-FFF2-40B4-BE49-F238E27FC236}">
                <a16:creationId xmlns:a16="http://schemas.microsoft.com/office/drawing/2014/main" id="{3CBE3FA5-1D12-E2FA-F6C4-E8BE184E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314340" y="-1"/>
            <a:ext cx="3877660" cy="5906585"/>
            <a:chOff x="10849" y="-3086"/>
            <a:chExt cx="2198951" cy="3349518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4172A1F4-49C3-5D7A-52B9-1066ED8D1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FBF7309D-93C5-EDDF-70F8-BB6CDE096E0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54770304-0166-E338-9DC5-53FF3EAE5A2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84659F45-0B9C-5A8E-603E-B596282270D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70A5F154-3FCF-47B9-B7C5-35BF9591E231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421000D3-834B-680B-2527-D152BB8F1EE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42E06095-8C9B-EE19-1498-77CFC001B9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94C4696D-BBBC-E412-D4E6-75FC29A8994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9D926F0F-ADC0-F590-4458-2C1E7E553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0" y="2702248"/>
            <a:ext cx="2062373" cy="4155752"/>
            <a:chOff x="10849" y="15178"/>
            <a:chExt cx="2198951" cy="3331254"/>
          </a:xfrm>
        </p:grpSpPr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AAA63A7B-917E-3C2F-47F3-D5D6D45B191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79B7A8C2-F0EF-86E1-6636-07C931C0E7F3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8E23E81E-4B9A-52D9-6D8E-34A0E5E3F49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2FEE8188-CA2A-2E73-3F39-9B7EC600A6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6FDA9D3F-08AF-922F-425B-5BF91ABE44E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79545655-F52E-17B0-581D-57970E8137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9FF8CC2F-D9BE-D072-DFBA-A03420C403C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5212080" cy="3840480"/>
          </a:xfrm>
        </p:spPr>
        <p:txBody>
          <a:bodyPr>
            <a:normAutofit/>
          </a:bodyPr>
          <a:lstStyle>
            <a:lvl1pPr marL="514350" indent="-514350">
              <a:spcBef>
                <a:spcPts val="1600"/>
              </a:spcBef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600"/>
            </a:lvl2pPr>
            <a:lvl3pPr marL="1609344" indent="-512064">
              <a:buFont typeface="+mj-lt"/>
              <a:buAutoNum type="arabicParenR"/>
              <a:defRPr sz="1400"/>
            </a:lvl3pPr>
            <a:lvl4pPr marL="2212848" indent="-512064">
              <a:spcBef>
                <a:spcPts val="500"/>
              </a:spcBef>
              <a:buFont typeface="+mj-lt"/>
              <a:buAutoNum type="alphaLcParenR"/>
              <a:defRPr sz="1200"/>
            </a:lvl4pPr>
            <a:lvl5pPr marL="2724912" indent="-512064"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286000"/>
            <a:ext cx="5212080" cy="384048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837C813-621D-5D2C-4019-EE809760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8AA2A2F-7F84-7371-DE7D-3170E7F1B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67060" y="6356350"/>
            <a:ext cx="845820" cy="365125"/>
          </a:xfrm>
        </p:spPr>
        <p:txBody>
          <a:bodyPr/>
          <a:lstStyle/>
          <a:p>
            <a:fld id="{294A09A9-5501-47C1-A89A-A340965A2BE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685800"/>
            <a:ext cx="5029200" cy="4023360"/>
          </a:xfrm>
        </p:spPr>
        <p:txBody>
          <a:bodyPr anchor="b">
            <a:noAutofit/>
          </a:bodyPr>
          <a:lstStyle>
            <a:lvl1pPr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846320"/>
            <a:ext cx="5029200" cy="1554480"/>
          </a:xfrm>
        </p:spPr>
        <p:txBody>
          <a:bodyPr>
            <a:noAutofit/>
          </a:bodyPr>
          <a:lstStyle>
            <a:lvl1pPr marL="0" indent="0">
              <a:lnSpc>
                <a:spcPct val="140000"/>
              </a:lnSpc>
              <a:buNone/>
              <a:defRPr sz="1800"/>
            </a:lvl1pPr>
            <a:lvl2pPr marL="457200" indent="0">
              <a:lnSpc>
                <a:spcPts val="2200"/>
              </a:lnSpc>
              <a:buNone/>
              <a:defRPr sz="1800"/>
            </a:lvl2pPr>
            <a:lvl3pPr marL="914400" indent="0">
              <a:lnSpc>
                <a:spcPts val="2200"/>
              </a:lnSpc>
              <a:buNone/>
              <a:defRPr sz="1800"/>
            </a:lvl3pPr>
            <a:lvl4pPr marL="1371600" indent="0">
              <a:lnSpc>
                <a:spcPts val="2200"/>
              </a:lnSpc>
              <a:buNone/>
              <a:defRPr sz="1800"/>
            </a:lvl4pPr>
            <a:lvl5pPr marL="1828800" indent="0">
              <a:lnSpc>
                <a:spcPts val="2200"/>
              </a:lnSpc>
              <a:buNone/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914400"/>
            <a:ext cx="3108960" cy="2194560"/>
          </a:xfrm>
        </p:spPr>
        <p:txBody>
          <a:bodyPr anchor="t">
            <a:noAutofit/>
          </a:bodyPr>
          <a:lstStyle>
            <a:lvl1pPr>
              <a:defRPr sz="2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27432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" y="1709928"/>
            <a:ext cx="11430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83C85C-0C17-7BD4-8059-020CB5A8C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59152"/>
            <a:ext cx="12188952" cy="4498848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8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7E501A87-7B96-007F-18D6-34F359F3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3066" y="475707"/>
            <a:ext cx="3877660" cy="5906585"/>
            <a:chOff x="10849" y="-3086"/>
            <a:chExt cx="2198949" cy="3349518"/>
          </a:xfrm>
        </p:grpSpPr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111EFC7A-ACD9-199F-E4A7-8C34E0EE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692843" y="-3086"/>
              <a:ext cx="1326110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4A6B9ECC-4E29-2F57-E50C-A8AE68055078}"/>
                </a:ext>
              </a:extLst>
            </p:cNvPr>
            <p:cNvSpPr/>
            <p:nvPr userDrawn="1"/>
          </p:nvSpPr>
          <p:spPr>
            <a:xfrm>
              <a:off x="19394" y="15241"/>
              <a:ext cx="2190404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3726349E-3BE0-B780-82BA-6B9BBE73CF09}"/>
                </a:ext>
              </a:extLst>
            </p:cNvPr>
            <p:cNvSpPr/>
            <p:nvPr userDrawn="1"/>
          </p:nvSpPr>
          <p:spPr>
            <a:xfrm>
              <a:off x="10849" y="15178"/>
              <a:ext cx="1978673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C2107A5F-3CD3-B256-F3ED-018F05C7DB72}"/>
                </a:ext>
              </a:extLst>
            </p:cNvPr>
            <p:cNvSpPr/>
            <p:nvPr userDrawn="1"/>
          </p:nvSpPr>
          <p:spPr>
            <a:xfrm>
              <a:off x="25092" y="15178"/>
              <a:ext cx="1566145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9C28699F-D10F-55C4-CCFF-C7355D570704}"/>
                </a:ext>
              </a:extLst>
            </p:cNvPr>
            <p:cNvSpPr/>
            <p:nvPr userDrawn="1"/>
          </p:nvSpPr>
          <p:spPr>
            <a:xfrm>
              <a:off x="10849" y="15178"/>
              <a:ext cx="1368430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EA3D5E76-F8C1-6F4A-298A-A21D6A99BD0A}"/>
                </a:ext>
              </a:extLst>
            </p:cNvPr>
            <p:cNvSpPr/>
            <p:nvPr userDrawn="1"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8FE3B266-49E5-6578-0C2A-BC018130F6DC}"/>
                </a:ext>
              </a:extLst>
            </p:cNvPr>
            <p:cNvSpPr/>
            <p:nvPr userDrawn="1"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88E1CE45-51AC-C899-077B-AC023AFB2BE3}"/>
                </a:ext>
              </a:extLst>
            </p:cNvPr>
            <p:cNvSpPr/>
            <p:nvPr userDrawn="1"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657600" cy="475488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914400"/>
            <a:ext cx="5486400" cy="4754880"/>
          </a:xfrm>
        </p:spPr>
        <p:txBody>
          <a:bodyPr anchor="t" anchorCtr="0"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5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576072"/>
            <a:ext cx="4937760" cy="402336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846320"/>
            <a:ext cx="4937760" cy="155448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8" name="Bottom Right">
            <a:extLst>
              <a:ext uri="{FF2B5EF4-FFF2-40B4-BE49-F238E27FC236}">
                <a16:creationId xmlns:a16="http://schemas.microsoft.com/office/drawing/2014/main" id="{7CA8026F-F3E2-F0AC-BA28-474EDDAC7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782E918B-03BB-ACBE-8695-C038FDB8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F40556B5-03F2-5DD3-B639-14377EFFE7F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45B7ADF8-3ED6-87A7-6F47-B78462C77A2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D52AE879-F1BC-2561-2FBF-ABB2E105164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1EA5E2E-9618-98D9-9F06-C4647D1D4293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E28E6EE4-71BD-B4F1-3573-874D81459D29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2B468A56-8603-6EAF-27BD-FEDFC0343A8F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5DA205BC-40D5-E366-BFD0-0B79F340B66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2BEE78C5-0ADB-2DA5-F70E-5D73E2826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17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108960" cy="219456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8112" y="630936"/>
            <a:ext cx="5705856" cy="5843016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8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E97F5289-BEE7-79B5-BB8E-94638A05B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0129627" y="2702248"/>
            <a:ext cx="2062373" cy="4155752"/>
            <a:chOff x="10849" y="15178"/>
            <a:chExt cx="2198951" cy="333125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444EE97B-10EF-6A90-36F9-54621804176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B37572F-3CF3-5EB8-2A9C-423F9161551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F46101FA-DB58-40A4-BD93-35E09F7571D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2E4933A0-A538-7EFB-417B-E2C222C1AF4E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6C2DFDF6-D78B-5984-D82E-9CEFAB74F71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855628AA-C9BE-E5CF-15C9-5AF3F3F7AC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B87AC7A6-6033-A3C4-6202-864E4062FD4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0" y="914400"/>
            <a:ext cx="5029200" cy="219456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5120" y="3429000"/>
            <a:ext cx="5029200" cy="269748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722376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438912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13FFB825-245A-CEB4-BC9B-8E6001FC84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448" y="0"/>
            <a:ext cx="4032504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2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ottom Right">
            <a:extLst>
              <a:ext uri="{FF2B5EF4-FFF2-40B4-BE49-F238E27FC236}">
                <a16:creationId xmlns:a16="http://schemas.microsoft.com/office/drawing/2014/main" id="{08712125-56A8-F96B-CDF1-F3792D47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606BED4C-626B-4034-F706-C47B39AD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1E44F1DA-BBA0-DBF5-E95D-DA413CECCC3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1F84F55C-F405-CAE8-CC7B-F36BF514253C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516BE7FD-A069-8AEE-40A9-1F269525F7C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A1320FC-7DC3-FFF5-F832-D065D7F3F0B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3B19DAD1-8FA1-2EC0-26E0-10CF718694D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01713054-80A0-F251-23CE-6EC15BA9852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67EE807A-C6CE-4AA4-7E0A-7365647ACD8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0A5ACDEC-DD52-7136-650B-7390C0FBA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63656" cy="91440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3108960" cy="329184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97096" y="2286000"/>
            <a:ext cx="7315200" cy="3410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7096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6476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537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7980" y="6356350"/>
            <a:ext cx="845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5" r:id="rId3"/>
    <p:sldLayoutId id="2147483674" r:id="rId4"/>
    <p:sldLayoutId id="2147483676" r:id="rId5"/>
    <p:sldLayoutId id="2147483681" r:id="rId6"/>
    <p:sldLayoutId id="2147483677" r:id="rId7"/>
    <p:sldLayoutId id="2147483683" r:id="rId8"/>
    <p:sldLayoutId id="2147483678" r:id="rId9"/>
    <p:sldLayoutId id="2147483679" r:id="rId10"/>
    <p:sldLayoutId id="2147483680" r:id="rId11"/>
    <p:sldLayoutId id="2147483652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439-0485.2009.00280.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i.org/10.1016/j.ecss.2022.108092" TargetMode="External"/><Relationship Id="rId4" Type="http://schemas.openxmlformats.org/officeDocument/2006/relationships/hyperlink" Target="https://doi.org/10.1086/7236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" y="2468737"/>
            <a:ext cx="12188952" cy="1920526"/>
          </a:xfrm>
        </p:spPr>
        <p:txBody>
          <a:bodyPr anchor="ctr" anchorCtr="0">
            <a:spAutoFit/>
          </a:bodyPr>
          <a:lstStyle/>
          <a:p>
            <a:r>
              <a:rPr lang="en-US" cap="none" dirty="0"/>
              <a:t>What a Load of Barnacles! </a:t>
            </a:r>
            <a:br>
              <a:rPr lang="en-US" cap="none" dirty="0"/>
            </a:br>
            <a:r>
              <a:rPr lang="en-US" cap="none" dirty="0"/>
              <a:t>A Spatial Population Genomic Simulation </a:t>
            </a:r>
            <a:br>
              <a:rPr lang="en-US" cap="none" dirty="0"/>
            </a:br>
            <a:r>
              <a:rPr lang="en-US" cap="none" dirty="0"/>
              <a:t>of the Pacific Acorn Barnacle in Coos Bay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18617"/>
            <a:ext cx="3657600" cy="1265063"/>
          </a:xfrm>
        </p:spPr>
        <p:txBody>
          <a:bodyPr anchor="ctr">
            <a:normAutofit/>
          </a:bodyPr>
          <a:lstStyle/>
          <a:p>
            <a:r>
              <a:rPr lang="en-US" dirty="0"/>
              <a:t>Kern Ralph Co-lab </a:t>
            </a:r>
          </a:p>
          <a:p>
            <a:r>
              <a:rPr lang="en-US" dirty="0"/>
              <a:t>SPUR Symposium</a:t>
            </a:r>
          </a:p>
          <a:p>
            <a:r>
              <a:rPr lang="en-US" dirty="0"/>
              <a:t> August 22, 2024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A3D24D3-B520-4C32-56D1-07AC49B4D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26D779-AFA3-CC5B-E060-71F6654372E2}"/>
              </a:ext>
            </a:extLst>
          </p:cNvPr>
          <p:cNvSpPr txBox="1">
            <a:spLocks/>
          </p:cNvSpPr>
          <p:nvPr/>
        </p:nvSpPr>
        <p:spPr>
          <a:xfrm>
            <a:off x="1524000" y="4861417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Alex Bangs, Angel Rivera-Colon, Jiseon Min, Peter Ralph</a:t>
            </a:r>
          </a:p>
        </p:txBody>
      </p:sp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BD9E61-0496-70C4-3633-C0F9CBF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430000" cy="11430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How are our barnacles affected </a:t>
            </a:r>
            <a:br>
              <a:rPr lang="en-US" sz="4000" cap="none" dirty="0"/>
            </a:br>
            <a:r>
              <a:rPr lang="en-US" sz="4000" cap="none" dirty="0"/>
              <a:t>by the environmental variables?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6DEDA3-6380-31BA-F625-88DD037C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750431"/>
            <a:ext cx="4065260" cy="33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5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BD9E61-0496-70C4-3633-C0F9CBF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82832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How can we simulate local adaptation under Climate Change? </a:t>
            </a:r>
          </a:p>
        </p:txBody>
      </p:sp>
    </p:spTree>
    <p:extLst>
      <p:ext uri="{BB962C8B-B14F-4D97-AF65-F5344CB8AC3E}">
        <p14:creationId xmlns:p14="http://schemas.microsoft.com/office/powerpoint/2010/main" val="412771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30000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Why do we care about simulations? What comes next?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23343-747D-2E4C-FDCB-0B4AE7F8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2057400"/>
            <a:ext cx="2743200" cy="2743200"/>
          </a:xfrm>
          <a:prstGeom prst="rect">
            <a:avLst/>
          </a:prstGeom>
        </p:spPr>
      </p:pic>
      <p:pic>
        <p:nvPicPr>
          <p:cNvPr id="4" name="Picture 3" descr="A red and white map&#10;&#10;Description automatically generated">
            <a:extLst>
              <a:ext uri="{FF2B5EF4-FFF2-40B4-BE49-F238E27FC236}">
                <a16:creationId xmlns:a16="http://schemas.microsoft.com/office/drawing/2014/main" id="{1895D123-239F-7FF3-D199-D5471BD0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75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64160"/>
            <a:ext cx="10963656" cy="914400"/>
          </a:xfrm>
          <a:noFill/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Acknowledgements and References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1065B91-2E52-7AAB-E443-4F35B9A266EE}"/>
              </a:ext>
            </a:extLst>
          </p:cNvPr>
          <p:cNvSpPr txBox="1">
            <a:spLocks/>
          </p:cNvSpPr>
          <p:nvPr/>
        </p:nvSpPr>
        <p:spPr>
          <a:xfrm>
            <a:off x="696468" y="1385253"/>
            <a:ext cx="10799064" cy="20335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ea typeface="Arial"/>
                <a:cs typeface="Arial"/>
                <a:sym typeface="Arial"/>
              </a:rPr>
              <a:t>Thank you to Erin Jesuit of the </a:t>
            </a:r>
            <a:r>
              <a:rPr lang="en-US" sz="2000" b="0" i="0" u="none" strike="noStrike" cap="none" dirty="0" err="1">
                <a:ea typeface="Arial"/>
                <a:cs typeface="Arial"/>
                <a:sym typeface="Arial"/>
              </a:rPr>
              <a:t>VonDassow</a:t>
            </a:r>
            <a:r>
              <a:rPr lang="en-US" sz="2000" b="0" i="0" u="none" strike="noStrike" cap="none" dirty="0">
                <a:ea typeface="Arial"/>
                <a:cs typeface="Arial"/>
                <a:sym typeface="Arial"/>
              </a:rPr>
              <a:t> Lab at OIMB for your help sampling and analyzing </a:t>
            </a:r>
            <a:r>
              <a:rPr lang="en-US" sz="2000" b="0" i="1" u="none" strike="noStrike" cap="none" dirty="0">
                <a:ea typeface="Arial"/>
                <a:cs typeface="Arial"/>
                <a:sym typeface="Arial"/>
              </a:rPr>
              <a:t>B. glandula</a:t>
            </a:r>
            <a:r>
              <a:rPr lang="en-US" sz="2000" b="0" u="none" strike="noStrike" cap="none" dirty="0">
                <a:ea typeface="Arial"/>
                <a:cs typeface="Arial"/>
                <a:sym typeface="Arial"/>
              </a:rPr>
              <a:t> samples. To </a:t>
            </a:r>
            <a:r>
              <a:rPr lang="en-US" sz="2000" b="0" i="0" u="none" strike="noStrike" cap="none" dirty="0">
                <a:ea typeface="Arial"/>
                <a:cs typeface="Arial"/>
                <a:sym typeface="Arial"/>
              </a:rPr>
              <a:t>the entirety of the Kern Ralph Co-Lab for being a wonderful group to collaborate and research with. To Ben Haller and Philipp Messer for the development </a:t>
            </a:r>
            <a:r>
              <a:rPr lang="en-US" sz="2000" dirty="0"/>
              <a:t>of </a:t>
            </a:r>
            <a:r>
              <a:rPr lang="en-US" sz="2000" dirty="0" err="1"/>
              <a:t>SLiM</a:t>
            </a:r>
            <a:r>
              <a:rPr lang="en-US" sz="2000" dirty="0"/>
              <a:t>: An Evolutionary Simulation Framework. </a:t>
            </a:r>
            <a:r>
              <a:rPr lang="en-US" sz="2000" b="0" i="0" u="none" strike="noStrike" cap="none" dirty="0">
                <a:ea typeface="Arial"/>
                <a:cs typeface="Arial"/>
                <a:sym typeface="Arial"/>
              </a:rPr>
              <a:t>And to the University of Oregon Summer Program for Undergraduate Research and the Mary G. Alden Fellowship for the opportunity to pursue summer research.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A5C9053-C0AE-0555-A210-CE31AC771D16}"/>
              </a:ext>
            </a:extLst>
          </p:cNvPr>
          <p:cNvSpPr txBox="1">
            <a:spLocks/>
          </p:cNvSpPr>
          <p:nvPr/>
        </p:nvSpPr>
        <p:spPr>
          <a:xfrm>
            <a:off x="696468" y="3625533"/>
            <a:ext cx="10799064" cy="29479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effectLst/>
              </a:rPr>
              <a:t>Berger, M. S. (2009). Reproduction of the Intertidal Barnacle Balanus Glandula Along an Estuarine Gradient. </a:t>
            </a:r>
            <a:r>
              <a:rPr lang="en-US" sz="2000" i="1" dirty="0">
                <a:effectLst/>
              </a:rPr>
              <a:t>Marine Ecology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30</a:t>
            </a:r>
            <a:r>
              <a:rPr lang="en-US" sz="2000" dirty="0">
                <a:effectLst/>
              </a:rPr>
              <a:t>(3), 346–353. </a:t>
            </a:r>
            <a:r>
              <a:rPr lang="en-US" sz="2000" dirty="0">
                <a:effectLst/>
                <a:hlinkClick r:id="rId3"/>
              </a:rPr>
              <a:t>https://doi.org/10.1111/j.1439-0485.2009.00280.x</a:t>
            </a: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Berger, M. S., Darrah, A. J., &amp; </a:t>
            </a:r>
            <a:r>
              <a:rPr lang="en-US" sz="2000" dirty="0" err="1">
                <a:effectLst/>
              </a:rPr>
              <a:t>Emlet</a:t>
            </a:r>
            <a:r>
              <a:rPr lang="en-US" sz="2000" dirty="0">
                <a:effectLst/>
              </a:rPr>
              <a:t>, R. B. (2006). Spatial and temporal variability of early post-settlement survivorship and growth in the barnacle Balanus glandula along an estuarine gradient—ScienceDirect. </a:t>
            </a:r>
            <a:r>
              <a:rPr lang="en-US" sz="2000" i="1" dirty="0">
                <a:effectLst/>
              </a:rPr>
              <a:t>Journal of Experimental Marine Biology and Ecology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336</a:t>
            </a:r>
            <a:r>
              <a:rPr lang="en-US" sz="2000" dirty="0">
                <a:effectLst/>
              </a:rPr>
              <a:t>(1), 74–87.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Conroy, T., Sutherland, D. A., &amp; Ralston, D. K. (2020). Estuarine Exchange Flow Variability in a Seasonal, Segmented Estuary. </a:t>
            </a:r>
            <a:r>
              <a:rPr lang="en-US" sz="2000" i="1" dirty="0">
                <a:effectLst/>
              </a:rPr>
              <a:t>Journal of Physical Oceanography, 50(3), 595-613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50</a:t>
            </a:r>
            <a:r>
              <a:rPr lang="en-US" sz="2000" dirty="0">
                <a:effectLst/>
              </a:rPr>
              <a:t>(3), 595–613.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Haller, B. C., &amp; Messer, P. W. (2023). </a:t>
            </a:r>
            <a:r>
              <a:rPr lang="en-US" sz="2000" dirty="0" err="1">
                <a:effectLst/>
              </a:rPr>
              <a:t>SLiM</a:t>
            </a:r>
            <a:r>
              <a:rPr lang="en-US" sz="2000" dirty="0">
                <a:effectLst/>
              </a:rPr>
              <a:t> 4: Multispecies Eco-Evolutionary Modeling. </a:t>
            </a:r>
            <a:r>
              <a:rPr lang="en-US" sz="2000" i="1" dirty="0">
                <a:effectLst/>
              </a:rPr>
              <a:t>The American Naturalist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201</a:t>
            </a:r>
            <a:r>
              <a:rPr lang="en-US" sz="2000" dirty="0">
                <a:effectLst/>
              </a:rPr>
              <a:t>(5), E127–E139. </a:t>
            </a:r>
            <a:r>
              <a:rPr lang="en-US" sz="2000" dirty="0">
                <a:effectLst/>
                <a:hlinkClick r:id="rId4"/>
              </a:rPr>
              <a:t>https://doi.org/10.1086/723601</a:t>
            </a: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Hiebert, T. C., &amp; Jarvis, M. (2015). Balanus glandula. In </a:t>
            </a:r>
            <a:r>
              <a:rPr lang="en-US" sz="2000" i="1" dirty="0">
                <a:effectLst/>
              </a:rPr>
              <a:t>Oregon Estuarine Invertebrates: </a:t>
            </a:r>
            <a:r>
              <a:rPr lang="en-US" sz="2000" i="1" dirty="0" err="1">
                <a:effectLst/>
              </a:rPr>
              <a:t>Rudys</a:t>
            </a:r>
            <a:r>
              <a:rPr lang="en-US" sz="2000" i="1" dirty="0">
                <a:effectLst/>
              </a:rPr>
              <a:t>’ Guide to Common Species</a:t>
            </a:r>
            <a:r>
              <a:rPr lang="en-US" sz="2000" dirty="0">
                <a:effectLst/>
              </a:rPr>
              <a:t> (3rd ed., pp. 574–580). University of Oregon Libraries and Oregon Institute of Marine Biology.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Marin </a:t>
            </a:r>
            <a:r>
              <a:rPr lang="en-US" sz="2000" dirty="0" err="1">
                <a:effectLst/>
              </a:rPr>
              <a:t>Jarrin</a:t>
            </a:r>
            <a:r>
              <a:rPr lang="en-US" sz="2000" dirty="0">
                <a:effectLst/>
              </a:rPr>
              <a:t>, M. J., &amp; Sutherland, D. A. (2022). Wind Effects on the Circulation of a Geometrically-Complex Small Estuary. </a:t>
            </a:r>
            <a:r>
              <a:rPr lang="en-US" sz="2000" i="1" dirty="0">
                <a:effectLst/>
              </a:rPr>
              <a:t>Estuarine, Coastal and Shelf Science</a:t>
            </a:r>
            <a:r>
              <a:rPr lang="en-US" sz="2000" dirty="0">
                <a:effectLst/>
              </a:rPr>
              <a:t>, </a:t>
            </a:r>
            <a:r>
              <a:rPr lang="en-US" sz="2000" i="1" dirty="0">
                <a:effectLst/>
              </a:rPr>
              <a:t>278</a:t>
            </a:r>
            <a:r>
              <a:rPr lang="en-US" sz="2000" dirty="0">
                <a:effectLst/>
              </a:rPr>
              <a:t>, 108092. </a:t>
            </a:r>
            <a:r>
              <a:rPr lang="en-US" sz="2000" dirty="0">
                <a:effectLst/>
                <a:hlinkClick r:id="rId5"/>
              </a:rPr>
              <a:t>https://doi.org/10.1016/j.ecss.2022.108092</a:t>
            </a:r>
            <a:endParaRPr lang="en-US" sz="2000" dirty="0">
              <a:effectLst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b="0" i="0" u="none" strike="noStrike" cap="none" dirty="0"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FB6B5-1005-94A3-85BF-D3ED72DDE283}"/>
              </a:ext>
            </a:extLst>
          </p:cNvPr>
          <p:cNvCxnSpPr>
            <a:cxnSpLocks/>
          </p:cNvCxnSpPr>
          <p:nvPr/>
        </p:nvCxnSpPr>
        <p:spPr>
          <a:xfrm>
            <a:off x="0" y="341884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0B3749-B172-7F32-242A-0E055A4A0F65}"/>
              </a:ext>
            </a:extLst>
          </p:cNvPr>
          <p:cNvSpPr/>
          <p:nvPr/>
        </p:nvSpPr>
        <p:spPr>
          <a:xfrm>
            <a:off x="998621" y="3108960"/>
            <a:ext cx="2049379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05F7A1-813F-D273-E5FB-E381B8A244C5}"/>
              </a:ext>
            </a:extLst>
          </p:cNvPr>
          <p:cNvSpPr/>
          <p:nvPr/>
        </p:nvSpPr>
        <p:spPr>
          <a:xfrm>
            <a:off x="3048000" y="3108960"/>
            <a:ext cx="3048000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DF4E14-7F49-71D6-8B72-3C4799DA5095}"/>
              </a:ext>
            </a:extLst>
          </p:cNvPr>
          <p:cNvSpPr/>
          <p:nvPr/>
        </p:nvSpPr>
        <p:spPr>
          <a:xfrm>
            <a:off x="6096000" y="3108960"/>
            <a:ext cx="2721428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64AE4-1384-78CB-2AA4-95827FCCBD1B}"/>
              </a:ext>
            </a:extLst>
          </p:cNvPr>
          <p:cNvSpPr/>
          <p:nvPr/>
        </p:nvSpPr>
        <p:spPr>
          <a:xfrm>
            <a:off x="8817428" y="3108960"/>
            <a:ext cx="2993572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6535A-AE28-09BA-0781-24D7825477D7}"/>
              </a:ext>
            </a:extLst>
          </p:cNvPr>
          <p:cNvSpPr/>
          <p:nvPr/>
        </p:nvSpPr>
        <p:spPr>
          <a:xfrm>
            <a:off x="2067924" y="3749040"/>
            <a:ext cx="6435064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3A3A17-89D2-6019-CBEB-2AC1A5E6EC83}"/>
              </a:ext>
            </a:extLst>
          </p:cNvPr>
          <p:cNvSpPr/>
          <p:nvPr/>
        </p:nvSpPr>
        <p:spPr>
          <a:xfrm>
            <a:off x="9168062" y="3749040"/>
            <a:ext cx="2721429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2164039"/>
            <a:ext cx="11887200" cy="2529923"/>
          </a:xfrm>
        </p:spPr>
        <p:txBody>
          <a:bodyPr anchor="ctr" anchorCtr="0">
            <a:spAutoFit/>
          </a:bodyPr>
          <a:lstStyle/>
          <a:p>
            <a:r>
              <a:rPr lang="en-US" cap="none" dirty="0">
                <a:solidFill>
                  <a:schemeClr val="bg2">
                    <a:lumMod val="90000"/>
                  </a:schemeClr>
                </a:solidFill>
              </a:rPr>
              <a:t>What a Load of Barnacles! </a:t>
            </a:r>
            <a:br>
              <a:rPr lang="en-US" cap="none" dirty="0"/>
            </a:br>
            <a:r>
              <a:rPr lang="en-US" cap="none" dirty="0"/>
              <a:t>A Spatial Population Genomic Simulation </a:t>
            </a:r>
            <a:br>
              <a:rPr lang="en-US" cap="none" dirty="0"/>
            </a:br>
            <a:r>
              <a:rPr lang="en-US" cap="none" dirty="0"/>
              <a:t>of the Pacific Acorn Barnacle in Coos Bay</a:t>
            </a:r>
            <a:endParaRPr lang="en-US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281C20-0BAA-5F7A-26AB-5B0A718A9166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2023311" y="1926491"/>
            <a:ext cx="128014" cy="118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995AFE-AA5C-D8B7-078B-CCEC69B887F8}"/>
              </a:ext>
            </a:extLst>
          </p:cNvPr>
          <p:cNvSpPr txBox="1"/>
          <p:nvPr/>
        </p:nvSpPr>
        <p:spPr>
          <a:xfrm>
            <a:off x="147265" y="1280160"/>
            <a:ext cx="4008120" cy="6463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Seeing how the population and their genome varies across a landscape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73B9D-581B-7DBE-5898-FC6A6732760A}"/>
              </a:ext>
            </a:extLst>
          </p:cNvPr>
          <p:cNvSpPr txBox="1"/>
          <p:nvPr/>
        </p:nvSpPr>
        <p:spPr>
          <a:xfrm>
            <a:off x="1947204" y="502920"/>
            <a:ext cx="5180407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Simulating a group of organisms and the interactions between them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6ADAB8-FABD-E90C-5475-C77FA8CC870A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H="1" flipV="1">
            <a:off x="4537408" y="1149251"/>
            <a:ext cx="34592" cy="1959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374306-FE22-F683-2D28-AABD5FAC58FA}"/>
              </a:ext>
            </a:extLst>
          </p:cNvPr>
          <p:cNvSpPr txBox="1"/>
          <p:nvPr/>
        </p:nvSpPr>
        <p:spPr>
          <a:xfrm>
            <a:off x="5268509" y="1276758"/>
            <a:ext cx="400812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Observing and analyzing changes in the genome of the population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62A2CE-C9C1-55A0-39B7-3E8DA682015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7272569" y="1923089"/>
            <a:ext cx="184145" cy="1185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72A75D-A3DD-F14F-1620-08BAD8EB517E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flipH="1" flipV="1">
            <a:off x="9658653" y="1148307"/>
            <a:ext cx="655561" cy="1960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BCE721-00F6-9226-545B-92B59A3A634B}"/>
              </a:ext>
            </a:extLst>
          </p:cNvPr>
          <p:cNvSpPr txBox="1"/>
          <p:nvPr/>
        </p:nvSpPr>
        <p:spPr>
          <a:xfrm>
            <a:off x="7654593" y="501976"/>
            <a:ext cx="400812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computers to  various ecological scenarios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7990B6-7366-2A8A-22D6-BE77361279D1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3578471" y="4389120"/>
            <a:ext cx="1706985" cy="761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C3A8A2-56EB-89D2-2FB6-7A4583B3E8CE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8613530" y="4389120"/>
            <a:ext cx="1915247" cy="761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A9AEB7-F785-12AE-3F9C-E5E3BCA5415C}"/>
              </a:ext>
            </a:extLst>
          </p:cNvPr>
          <p:cNvSpPr txBox="1"/>
          <p:nvPr/>
        </p:nvSpPr>
        <p:spPr>
          <a:xfrm>
            <a:off x="1406771" y="5150827"/>
            <a:ext cx="43434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Pacific Acorn Barnacle (</a:t>
            </a:r>
            <a:r>
              <a:rPr lang="en-US" i="1" dirty="0"/>
              <a:t>Balanus glandula</a:t>
            </a:r>
            <a:r>
              <a:rPr lang="en-US" dirty="0"/>
              <a:t>) is the organism we’re studying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0A5A6-E3EF-13AC-DA94-CD474F8126C9}"/>
              </a:ext>
            </a:extLst>
          </p:cNvPr>
          <p:cNvSpPr txBox="1"/>
          <p:nvPr/>
        </p:nvSpPr>
        <p:spPr>
          <a:xfrm>
            <a:off x="6441830" y="5150827"/>
            <a:ext cx="43434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Coos Estuary is the landscape we’re studying </a:t>
            </a:r>
            <a:r>
              <a:rPr lang="en-US" i="1" dirty="0"/>
              <a:t>B. glandula</a:t>
            </a:r>
            <a:r>
              <a:rPr lang="en-US" dirty="0"/>
              <a:t> in </a:t>
            </a:r>
          </a:p>
        </p:txBody>
      </p:sp>
    </p:spTree>
    <p:extLst>
      <p:ext uri="{BB962C8B-B14F-4D97-AF65-F5344CB8AC3E}">
        <p14:creationId xmlns:p14="http://schemas.microsoft.com/office/powerpoint/2010/main" val="3507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 animBg="1"/>
      <p:bldP spid="26" grpId="0" animBg="1"/>
      <p:bldP spid="33" grpId="0" animBg="1"/>
      <p:bldP spid="39" grpId="0" animBg="1"/>
      <p:bldP spid="9" grpId="0" animBg="1"/>
      <p:bldP spid="16" grpId="0" animBg="1"/>
      <p:bldP spid="20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BD9E61-0496-70C4-3633-C0F9CBF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551319"/>
            <a:ext cx="11604752" cy="646331"/>
          </a:xfrm>
        </p:spPr>
        <p:txBody>
          <a:bodyPr wrap="square" anchor="ctr" anchorCtr="0">
            <a:spAutoFit/>
          </a:bodyPr>
          <a:lstStyle/>
          <a:p>
            <a:r>
              <a:rPr lang="en-US" sz="4000" cap="none" dirty="0"/>
              <a:t>Why Do We Care About Simulations?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37611-85F6-D30E-A2F6-CD609ECBFF20}"/>
              </a:ext>
            </a:extLst>
          </p:cNvPr>
          <p:cNvSpPr txBox="1"/>
          <p:nvPr/>
        </p:nvSpPr>
        <p:spPr>
          <a:xfrm>
            <a:off x="377952" y="1373325"/>
            <a:ext cx="4740148" cy="493335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In general, they help us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Check our assumptions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Observe evolution at scale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Understand human impacts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Climate Change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Habitat loss (and gain)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Pollution and subsequent mitigation efforts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37A72-19FD-3B0E-00A5-BF37CD2B3F9F}"/>
              </a:ext>
            </a:extLst>
          </p:cNvPr>
          <p:cNvSpPr txBox="1"/>
          <p:nvPr/>
        </p:nvSpPr>
        <p:spPr>
          <a:xfrm>
            <a:off x="5822696" y="1373325"/>
            <a:ext cx="5991352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For the Pacific acorn barnacle specifically, we can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Strengthen our understanding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Study adaptation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Understand human estuary use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D869045-FB70-42E2-A556-AAE77406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1373325"/>
            <a:ext cx="5943600" cy="37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2F65B-3A47-DE8F-E5F6-F7A81B4AA5B3}"/>
              </a:ext>
            </a:extLst>
          </p:cNvPr>
          <p:cNvSpPr txBox="1">
            <a:spLocks/>
          </p:cNvSpPr>
          <p:nvPr/>
        </p:nvSpPr>
        <p:spPr>
          <a:xfrm>
            <a:off x="274320" y="27432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/>
              <a:t>A Refresher</a:t>
            </a:r>
          </a:p>
        </p:txBody>
      </p:sp>
      <p:pic>
        <p:nvPicPr>
          <p:cNvPr id="2" name="20240813">
            <a:hlinkClick r:id="" action="ppaction://media"/>
            <a:extLst>
              <a:ext uri="{FF2B5EF4-FFF2-40B4-BE49-F238E27FC236}">
                <a16:creationId xmlns:a16="http://schemas.microsoft.com/office/drawing/2014/main" id="{F74CD79F-FD3B-7626-D72B-1018B0EEC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6250"/>
          <a:stretch/>
        </p:blipFill>
        <p:spPr>
          <a:xfrm>
            <a:off x="377952" y="1143000"/>
            <a:ext cx="2743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65CC7-B8D3-6C91-7547-D8A1AC09B50D}"/>
              </a:ext>
            </a:extLst>
          </p:cNvPr>
          <p:cNvSpPr txBox="1"/>
          <p:nvPr/>
        </p:nvSpPr>
        <p:spPr>
          <a:xfrm>
            <a:off x="377952" y="583078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 to Erin </a:t>
            </a:r>
            <a:r>
              <a:rPr lang="en-US" sz="1200" dirty="0" err="1"/>
              <a:t>Jezuit</a:t>
            </a:r>
            <a:r>
              <a:rPr lang="en-US" sz="1200" dirty="0"/>
              <a:t>, 2024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27809A3B-66F7-A92B-1DE2-E349CDDDB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973" y="1143000"/>
            <a:ext cx="54275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3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01386262-1A9D-37FE-772C-7926B88F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23" y="1153886"/>
            <a:ext cx="18288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8203C2-4FA7-E1E1-87EB-E3727620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423904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Is it even possible to model barnacles? Yes!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111D6-2743-5ADC-6BDB-99BBD8A0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064" y="6261098"/>
            <a:ext cx="6562773" cy="457203"/>
          </a:xfrm>
          <a:prstGeom prst="rect">
            <a:avLst/>
          </a:prstGeom>
        </p:spPr>
      </p:pic>
      <p:pic>
        <p:nvPicPr>
          <p:cNvPr id="2050" name="Picture 2" descr="Stone Block Clipart Stock Illustrations – 551 Stone Block Clipart Stock  Illustrations, Vectors &amp; Clipart - Dreamstime">
            <a:extLst>
              <a:ext uri="{FF2B5EF4-FFF2-40B4-BE49-F238E27FC236}">
                <a16:creationId xmlns:a16="http://schemas.microsoft.com/office/drawing/2014/main" id="{C7F4C825-A814-3D99-918D-F6D48AA7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8" y="118872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0B5CE5-0E8E-72AA-38ED-8D708A1A591A}"/>
              </a:ext>
            </a:extLst>
          </p:cNvPr>
          <p:cNvCxnSpPr>
            <a:cxnSpLocks/>
          </p:cNvCxnSpPr>
          <p:nvPr/>
        </p:nvCxnSpPr>
        <p:spPr>
          <a:xfrm flipV="1">
            <a:off x="5181600" y="2525486"/>
            <a:ext cx="1828800" cy="0"/>
          </a:xfrm>
          <a:prstGeom prst="straightConnector1">
            <a:avLst/>
          </a:prstGeom>
          <a:ln w="57150" cap="rnd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4EF3BC47-BD93-9D9D-7D2A-5534A7956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5" b="28929"/>
          <a:stretch/>
        </p:blipFill>
        <p:spPr bwMode="auto">
          <a:xfrm>
            <a:off x="1446085" y="4846320"/>
            <a:ext cx="21431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rnacle (Balanus)">
            <a:extLst>
              <a:ext uri="{FF2B5EF4-FFF2-40B4-BE49-F238E27FC236}">
                <a16:creationId xmlns:a16="http://schemas.microsoft.com/office/drawing/2014/main" id="{5B7010F6-898A-1C73-53EF-E1003E66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23" y="3912688"/>
            <a:ext cx="21294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431B96-7725-9420-2D0E-AE5CE671CD76}"/>
              </a:ext>
            </a:extLst>
          </p:cNvPr>
          <p:cNvCxnSpPr>
            <a:cxnSpLocks/>
          </p:cNvCxnSpPr>
          <p:nvPr/>
        </p:nvCxnSpPr>
        <p:spPr>
          <a:xfrm flipV="1">
            <a:off x="5181600" y="5241834"/>
            <a:ext cx="1828800" cy="0"/>
          </a:xfrm>
          <a:prstGeom prst="straightConnector1">
            <a:avLst/>
          </a:prstGeom>
          <a:ln w="57150" cap="rnd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2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681DC626-D466-6F7D-F1F2-165B1B40BB52}"/>
              </a:ext>
            </a:extLst>
          </p:cNvPr>
          <p:cNvSpPr txBox="1"/>
          <p:nvPr/>
        </p:nvSpPr>
        <p:spPr>
          <a:xfrm>
            <a:off x="377952" y="1188720"/>
            <a:ext cx="3429000" cy="452628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 size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Carrying Capacity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Life stages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Reproduction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Spatial mate choice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Dispersal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Settlement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Habitat availability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Spatial competition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8203C2-4FA7-E1E1-87EB-E3727620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430000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So, what do we have to account for?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111D6-2743-5ADC-6BDB-99BBD8A0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64" y="6261098"/>
            <a:ext cx="6562773" cy="45720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F3C2D6-291B-44EF-A43A-C5AB52824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311330"/>
              </p:ext>
            </p:extLst>
          </p:nvPr>
        </p:nvGraphicFramePr>
        <p:xfrm>
          <a:off x="3200400" y="1422353"/>
          <a:ext cx="8253165" cy="491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07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681DC626-D466-6F7D-F1F2-165B1B40BB52}"/>
              </a:ext>
            </a:extLst>
          </p:cNvPr>
          <p:cNvSpPr txBox="1"/>
          <p:nvPr/>
        </p:nvSpPr>
        <p:spPr>
          <a:xfrm>
            <a:off x="377952" y="1188720"/>
            <a:ext cx="3429000" cy="452628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Hermaphroditic (each barnacle produces both sperm and eggs)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Adults reproduce with close neighbors using an appendage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Internal fertilization with discharge of offspring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Produce multiple broods of offspring during reproductive season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8203C2-4FA7-E1E1-87EB-E3727620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23904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Is it even possible to model barnacles? Yes!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111D6-2743-5ADC-6BDB-99BBD8A0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64" y="6261098"/>
            <a:ext cx="6562773" cy="45720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F3C2D6-291B-44EF-A43A-C5AB52824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662377"/>
              </p:ext>
            </p:extLst>
          </p:nvPr>
        </p:nvGraphicFramePr>
        <p:xfrm>
          <a:off x="3923507" y="2430684"/>
          <a:ext cx="8268493" cy="4059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BD9E61-0496-70C4-3633-C0F9CBF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82832" cy="9144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Creating a Stable Foundation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F519AA8-B93A-5176-E6CD-83E78676F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64939"/>
              </p:ext>
            </p:extLst>
          </p:nvPr>
        </p:nvGraphicFramePr>
        <p:xfrm>
          <a:off x="753979" y="1188720"/>
          <a:ext cx="10684042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FAE03B7-FBBE-752A-E07E-BE57D27E7D63}"/>
              </a:ext>
            </a:extLst>
          </p:cNvPr>
          <p:cNvGrpSpPr>
            <a:grpSpLocks noChangeAspect="1"/>
          </p:cNvGrpSpPr>
          <p:nvPr/>
        </p:nvGrpSpPr>
        <p:grpSpPr>
          <a:xfrm>
            <a:off x="5407152" y="1001028"/>
            <a:ext cx="6400800" cy="3519359"/>
            <a:chOff x="1218391" y="949174"/>
            <a:chExt cx="9764743" cy="53689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1D284A9-1F53-08CC-258B-7617A1587864}"/>
                </a:ext>
              </a:extLst>
            </p:cNvPr>
            <p:cNvGrpSpPr/>
            <p:nvPr/>
          </p:nvGrpSpPr>
          <p:grpSpPr>
            <a:xfrm>
              <a:off x="3351991" y="5852160"/>
              <a:ext cx="5488018" cy="465973"/>
              <a:chOff x="32004000" y="13030200"/>
              <a:chExt cx="8110267" cy="6858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E1CA51-1E74-C151-0BCD-48C5EE2D561A}"/>
                  </a:ext>
                </a:extLst>
              </p:cNvPr>
              <p:cNvGrpSpPr/>
              <p:nvPr/>
            </p:nvGrpSpPr>
            <p:grpSpPr>
              <a:xfrm>
                <a:off x="32004000" y="13030200"/>
                <a:ext cx="2272465" cy="685800"/>
                <a:chOff x="32004000" y="13030200"/>
                <a:chExt cx="2272465" cy="685800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B0DA56B-3055-0D07-9E51-7CBE9DC967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004000" y="13030200"/>
                  <a:ext cx="685800" cy="685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B19E2F-E7E3-E1A4-3656-D5AFCB222DD6}"/>
                    </a:ext>
                  </a:extLst>
                </p:cNvPr>
                <p:cNvSpPr txBox="1"/>
                <p:nvPr/>
              </p:nvSpPr>
              <p:spPr>
                <a:xfrm>
                  <a:off x="32918400" y="13096101"/>
                  <a:ext cx="1358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 fontScale="40000" lnSpcReduction="20000"/>
                </a:bodyPr>
                <a:lstStyle/>
                <a:p>
                  <a:pPr algn="ctr"/>
                  <a:r>
                    <a:rPr lang="en-US" sz="3000" dirty="0"/>
                    <a:t>Larvae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933FB9B-F6E8-9CCC-BFAE-DA5E784997EA}"/>
                  </a:ext>
                </a:extLst>
              </p:cNvPr>
              <p:cNvGrpSpPr/>
              <p:nvPr/>
            </p:nvGrpSpPr>
            <p:grpSpPr>
              <a:xfrm>
                <a:off x="34747200" y="13030200"/>
                <a:ext cx="2698864" cy="685800"/>
                <a:chOff x="34747200" y="13006630"/>
                <a:chExt cx="2698864" cy="6858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0203F1-BE55-08AD-C642-5D4992CDD84C}"/>
                    </a:ext>
                  </a:extLst>
                </p:cNvPr>
                <p:cNvSpPr/>
                <p:nvPr/>
              </p:nvSpPr>
              <p:spPr>
                <a:xfrm>
                  <a:off x="34747200" y="13006630"/>
                  <a:ext cx="685800" cy="6858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FF95A0D-5C53-BC03-2367-D499BB128120}"/>
                    </a:ext>
                  </a:extLst>
                </p:cNvPr>
                <p:cNvSpPr txBox="1"/>
                <p:nvPr/>
              </p:nvSpPr>
              <p:spPr>
                <a:xfrm>
                  <a:off x="35661600" y="13072531"/>
                  <a:ext cx="1784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 fontScale="40000" lnSpcReduction="20000"/>
                </a:bodyPr>
                <a:lstStyle/>
                <a:p>
                  <a:pPr algn="ctr"/>
                  <a:r>
                    <a:rPr lang="en-US" sz="3000" dirty="0"/>
                    <a:t>Juveniles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32EB1AC-8FC3-DCCE-23EE-7F2FD3C0F635}"/>
                  </a:ext>
                </a:extLst>
              </p:cNvPr>
              <p:cNvGrpSpPr/>
              <p:nvPr/>
            </p:nvGrpSpPr>
            <p:grpSpPr>
              <a:xfrm>
                <a:off x="37947600" y="13030200"/>
                <a:ext cx="2166667" cy="685800"/>
                <a:chOff x="37490400" y="12925714"/>
                <a:chExt cx="2166667" cy="68580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82F4C22-85AE-A326-8DC2-9FD7F2DA81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90400" y="12925714"/>
                  <a:ext cx="685800" cy="685800"/>
                </a:xfrm>
                <a:prstGeom prst="rect">
                  <a:avLst/>
                </a:prstGeom>
                <a:solidFill>
                  <a:srgbClr val="196B24"/>
                </a:solidFill>
                <a:ln>
                  <a:solidFill>
                    <a:srgbClr val="196B2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DB3EC1-EDDB-A151-F4F1-9FDDE8AC87B2}"/>
                    </a:ext>
                  </a:extLst>
                </p:cNvPr>
                <p:cNvSpPr txBox="1"/>
                <p:nvPr/>
              </p:nvSpPr>
              <p:spPr>
                <a:xfrm>
                  <a:off x="38404800" y="12991615"/>
                  <a:ext cx="12522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 fontScale="40000" lnSpcReduction="20000"/>
                </a:bodyPr>
                <a:lstStyle/>
                <a:p>
                  <a:pPr algn="ctr"/>
                  <a:r>
                    <a:rPr lang="en-US" sz="3000" dirty="0"/>
                    <a:t>Adults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4A1971-3A3C-B73D-1870-53623017C709}"/>
                </a:ext>
              </a:extLst>
            </p:cNvPr>
            <p:cNvGrpSpPr/>
            <p:nvPr/>
          </p:nvGrpSpPr>
          <p:grpSpPr>
            <a:xfrm>
              <a:off x="1218391" y="1005840"/>
              <a:ext cx="4267200" cy="4641737"/>
              <a:chOff x="3668321" y="920863"/>
              <a:chExt cx="4267200" cy="46417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1F614E-6EBC-D232-3500-4EB70C1C5F6B}"/>
                  </a:ext>
                </a:extLst>
              </p:cNvPr>
              <p:cNvSpPr txBox="1"/>
              <p:nvPr/>
            </p:nvSpPr>
            <p:spPr>
              <a:xfrm>
                <a:off x="4045529" y="920863"/>
                <a:ext cx="3512784" cy="429285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47500" lnSpcReduction="20000"/>
              </a:bodyPr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Continuous Reproduction</a:t>
                </a:r>
              </a:p>
            </p:txBody>
          </p:sp>
          <p:pic>
            <p:nvPicPr>
              <p:cNvPr id="11" name="Picture 10" descr="A black and white map with red squares&#10;&#10;Description automatically generated">
                <a:extLst>
                  <a:ext uri="{FF2B5EF4-FFF2-40B4-BE49-F238E27FC236}">
                    <a16:creationId xmlns:a16="http://schemas.microsoft.com/office/drawing/2014/main" id="{3798E382-10A6-2B44-67C4-0B0288241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8321" y="1295400"/>
                <a:ext cx="4267200" cy="42672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46EBA6-6418-6205-0BE7-8736FF706C68}"/>
                </a:ext>
              </a:extLst>
            </p:cNvPr>
            <p:cNvGrpSpPr/>
            <p:nvPr/>
          </p:nvGrpSpPr>
          <p:grpSpPr>
            <a:xfrm>
              <a:off x="6696884" y="949174"/>
              <a:ext cx="4286250" cy="4698403"/>
              <a:chOff x="7789751" y="920864"/>
              <a:chExt cx="4286250" cy="469840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926EBE-D031-DCF2-319E-6374A1294309}"/>
                  </a:ext>
                </a:extLst>
              </p:cNvPr>
              <p:cNvSpPr txBox="1"/>
              <p:nvPr/>
            </p:nvSpPr>
            <p:spPr>
              <a:xfrm>
                <a:off x="8309280" y="920864"/>
                <a:ext cx="3247193" cy="428813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47500" lnSpcReduction="20000"/>
              </a:bodyPr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Seasonal Reproduction</a:t>
                </a:r>
              </a:p>
            </p:txBody>
          </p:sp>
          <p:pic>
            <p:nvPicPr>
              <p:cNvPr id="9" name="Picture 8" descr="A map of a large area&#10;&#10;Description automatically generated with medium confidence">
                <a:extLst>
                  <a:ext uri="{FF2B5EF4-FFF2-40B4-BE49-F238E27FC236}">
                    <a16:creationId xmlns:a16="http://schemas.microsoft.com/office/drawing/2014/main" id="{A6D8926E-5BF8-2836-A6FF-9C1CA2603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9751" y="1352067"/>
                <a:ext cx="4286250" cy="42672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98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D19C3654-91F6-06A7-B981-C5329A69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232" y="1828800"/>
            <a:ext cx="3200400" cy="3200400"/>
          </a:xfrm>
          <a:prstGeom prst="rect">
            <a:avLst/>
          </a:prstGeom>
        </p:spPr>
      </p:pic>
      <p:pic>
        <p:nvPicPr>
          <p:cNvPr id="36" name="Picture 35" descr="A map of a sea&#10;&#10;Description automatically generated">
            <a:extLst>
              <a:ext uri="{FF2B5EF4-FFF2-40B4-BE49-F238E27FC236}">
                <a16:creationId xmlns:a16="http://schemas.microsoft.com/office/drawing/2014/main" id="{92BB0BEE-4AEB-DADF-6686-4F2BF04C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76" y="1828800"/>
            <a:ext cx="32004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E9529-90C9-CC1B-152A-D894D3C7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806" y="1828800"/>
            <a:ext cx="3200400" cy="320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30066-F679-816E-8E2F-6A53471E0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1" y="1828800"/>
            <a:ext cx="3200400" cy="320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AA7773-1307-B4C0-26AA-22DEE202D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1828800"/>
            <a:ext cx="32004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BC261-4537-7AAA-5069-B21CECF52F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72796" y="1828800"/>
            <a:ext cx="3200400" cy="320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BD9E61-0496-70C4-3633-C0F9CBF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1430000" cy="1143000"/>
          </a:xfrm>
        </p:spPr>
        <p:txBody>
          <a:bodyPr anchor="ctr" anchorCtr="0">
            <a:noAutofit/>
          </a:bodyPr>
          <a:lstStyle/>
          <a:p>
            <a:r>
              <a:rPr lang="en-US" sz="4000" cap="none" dirty="0"/>
              <a:t>How do we then include </a:t>
            </a:r>
            <a:br>
              <a:rPr lang="en-US" sz="4000" cap="none" dirty="0"/>
            </a:br>
            <a:r>
              <a:rPr lang="en-US" sz="4000" cap="none" dirty="0"/>
              <a:t>environmental variables?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4EAD4-A089-7B1F-B7C3-7E482BFE6D8D}"/>
              </a:ext>
            </a:extLst>
          </p:cNvPr>
          <p:cNvCxnSpPr>
            <a:cxnSpLocks/>
          </p:cNvCxnSpPr>
          <p:nvPr/>
        </p:nvCxnSpPr>
        <p:spPr>
          <a:xfrm flipV="1">
            <a:off x="3641598" y="3429000"/>
            <a:ext cx="685800" cy="0"/>
          </a:xfrm>
          <a:prstGeom prst="straightConnector1">
            <a:avLst/>
          </a:prstGeom>
          <a:ln w="57150" cap="rnd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121E28-7781-6EC6-6EC9-176DBAEBA49C}"/>
              </a:ext>
            </a:extLst>
          </p:cNvPr>
          <p:cNvCxnSpPr>
            <a:cxnSpLocks/>
          </p:cNvCxnSpPr>
          <p:nvPr/>
        </p:nvCxnSpPr>
        <p:spPr>
          <a:xfrm flipV="1">
            <a:off x="7861554" y="3429000"/>
            <a:ext cx="685800" cy="0"/>
          </a:xfrm>
          <a:prstGeom prst="straightConnector1">
            <a:avLst/>
          </a:prstGeom>
          <a:ln w="57150" cap="rnd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457CB5A-F579-7557-D2B2-BA9C3179F62C}"/>
              </a:ext>
            </a:extLst>
          </p:cNvPr>
          <p:cNvSpPr txBox="1"/>
          <p:nvPr/>
        </p:nvSpPr>
        <p:spPr>
          <a:xfrm>
            <a:off x="274320" y="5120640"/>
            <a:ext cx="320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r>
              <a:rPr lang="en-US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Coastline of </a:t>
            </a:r>
            <a:r>
              <a:rPr lang="en-US" sz="1800" dirty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rPr>
              <a:t>Coos Bay, 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0E589-4594-4D8B-FDFE-6489F44C6324}"/>
              </a:ext>
            </a:extLst>
          </p:cNvPr>
          <p:cNvSpPr txBox="1"/>
          <p:nvPr/>
        </p:nvSpPr>
        <p:spPr>
          <a:xfrm>
            <a:off x="4495800" y="5120640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r>
              <a:rPr lang="en-US" sz="1800" dirty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rPr>
              <a:t>+ Settlement Habitat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A6DBFC-A639-5394-94AC-722DFCD291DD}"/>
              </a:ext>
            </a:extLst>
          </p:cNvPr>
          <p:cNvSpPr txBox="1"/>
          <p:nvPr/>
        </p:nvSpPr>
        <p:spPr>
          <a:xfrm>
            <a:off x="8714232" y="5136029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r>
              <a:rPr lang="en-US" sz="1800" dirty="0">
                <a:solidFill>
                  <a:sysClr val="windowText" lastClr="000000"/>
                </a:solidFill>
                <a:latin typeface="+mn-lt"/>
                <a:cs typeface="Arial" panose="020B0604020202020204" pitchFamily="34" charset="0"/>
              </a:rPr>
              <a:t>Salinity</a:t>
            </a:r>
          </a:p>
        </p:txBody>
      </p:sp>
    </p:spTree>
    <p:extLst>
      <p:ext uri="{BB962C8B-B14F-4D97-AF65-F5344CB8AC3E}">
        <p14:creationId xmlns:p14="http://schemas.microsoft.com/office/powerpoint/2010/main" val="42481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win_V1_EF_v3" id="{D63A48B2-CB12-46EA-8658-6FD48838EE12}" vid="{49FE4105-9945-42C0-9DA5-6611A93606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E45D4-EF91-4FDE-9009-9846553E36A5}">
  <ds:schemaRefs>
    <ds:schemaRef ds:uri="http://schemas.microsoft.com/sharepoint/v3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71af3243-3dd4-4a8d-8c0d-dd76da1f02a5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49D2655-BB4A-43AF-8486-7195F30CFF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9D69E0-C497-4251-BDFF-3D273C778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1220</Words>
  <Application>Microsoft Office PowerPoint</Application>
  <PresentationFormat>Widescreen</PresentationFormat>
  <Paragraphs>134</Paragraphs>
  <Slides>13</Slides>
  <Notes>13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AvenirNext LT Pro Medium</vt:lpstr>
      <vt:lpstr>Calibri</vt:lpstr>
      <vt:lpstr>Century Gothic</vt:lpstr>
      <vt:lpstr>Custom</vt:lpstr>
      <vt:lpstr>What a Load of Barnacles!  A Spatial Population Genomic Simulation  of the Pacific Acorn Barnacle in Coos Bay</vt:lpstr>
      <vt:lpstr>What a Load of Barnacles!  A Spatial Population Genomic Simulation  of the Pacific Acorn Barnacle in Coos Bay</vt:lpstr>
      <vt:lpstr>Why Do We Care About Simulations?</vt:lpstr>
      <vt:lpstr>PowerPoint Presentation</vt:lpstr>
      <vt:lpstr>Is it even possible to model barnacles? Yes!</vt:lpstr>
      <vt:lpstr>So, what do we have to account for?</vt:lpstr>
      <vt:lpstr>Is it even possible to model barnacles? Yes!</vt:lpstr>
      <vt:lpstr>Creating a Stable Foundation</vt:lpstr>
      <vt:lpstr>How do we then include  environmental variables?</vt:lpstr>
      <vt:lpstr>How are our barnacles affected  by the environmental variables?</vt:lpstr>
      <vt:lpstr>How can we simulate local adaptation under Climate Change? </vt:lpstr>
      <vt:lpstr>Why do we care about simulations? What comes next?</vt:lpstr>
      <vt:lpstr>Acknowledgements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</cp:revision>
  <dcterms:created xsi:type="dcterms:W3CDTF">2021-06-15T13:20:39Z</dcterms:created>
  <dcterms:modified xsi:type="dcterms:W3CDTF">2024-08-16T20:23:02Z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